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675" r:id="rId5"/>
    <p:sldMasterId id="2147483703" r:id="rId6"/>
    <p:sldMasterId id="2147483729" r:id="rId7"/>
  </p:sldMasterIdLst>
  <p:notesMasterIdLst>
    <p:notesMasterId r:id="rId49"/>
  </p:notesMasterIdLst>
  <p:sldIdLst>
    <p:sldId id="258" r:id="rId8"/>
    <p:sldId id="331" r:id="rId9"/>
    <p:sldId id="332" r:id="rId10"/>
    <p:sldId id="280" r:id="rId11"/>
    <p:sldId id="310" r:id="rId12"/>
    <p:sldId id="316" r:id="rId13"/>
    <p:sldId id="365" r:id="rId14"/>
    <p:sldId id="333" r:id="rId15"/>
    <p:sldId id="335" r:id="rId16"/>
    <p:sldId id="336" r:id="rId17"/>
    <p:sldId id="355" r:id="rId18"/>
    <p:sldId id="356" r:id="rId19"/>
    <p:sldId id="370" r:id="rId20"/>
    <p:sldId id="343" r:id="rId21"/>
    <p:sldId id="371" r:id="rId22"/>
    <p:sldId id="372" r:id="rId23"/>
    <p:sldId id="354" r:id="rId24"/>
    <p:sldId id="369" r:id="rId25"/>
    <p:sldId id="368" r:id="rId26"/>
    <p:sldId id="353" r:id="rId27"/>
    <p:sldId id="358" r:id="rId28"/>
    <p:sldId id="360" r:id="rId29"/>
    <p:sldId id="359" r:id="rId30"/>
    <p:sldId id="374" r:id="rId31"/>
    <p:sldId id="281" r:id="rId32"/>
    <p:sldId id="352" r:id="rId33"/>
    <p:sldId id="362" r:id="rId34"/>
    <p:sldId id="363" r:id="rId35"/>
    <p:sldId id="364" r:id="rId36"/>
    <p:sldId id="324" r:id="rId37"/>
    <p:sldId id="344" r:id="rId38"/>
    <p:sldId id="346" r:id="rId39"/>
    <p:sldId id="350" r:id="rId40"/>
    <p:sldId id="373" r:id="rId41"/>
    <p:sldId id="351" r:id="rId42"/>
    <p:sldId id="322" r:id="rId43"/>
    <p:sldId id="376" r:id="rId44"/>
    <p:sldId id="375" r:id="rId45"/>
    <p:sldId id="327" r:id="rId46"/>
    <p:sldId id="366" r:id="rId47"/>
    <p:sldId id="32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1E5238D-8C73-464A-B742-0E2229F9B744}">
          <p14:sldIdLst>
            <p14:sldId id="258"/>
            <p14:sldId id="331"/>
            <p14:sldId id="332"/>
          </p14:sldIdLst>
        </p14:section>
        <p14:section name="Introduction and Background" id="{BBDD2980-1D22-4653-ACDD-5CDE982F3518}">
          <p14:sldIdLst>
            <p14:sldId id="280"/>
            <p14:sldId id="310"/>
            <p14:sldId id="316"/>
            <p14:sldId id="365"/>
            <p14:sldId id="333"/>
            <p14:sldId id="335"/>
          </p14:sldIdLst>
        </p14:section>
        <p14:section name="Migratory Model Generation" id="{AECFF127-28BA-4F4F-9332-6492E97F937A}">
          <p14:sldIdLst>
            <p14:sldId id="336"/>
            <p14:sldId id="355"/>
            <p14:sldId id="356"/>
            <p14:sldId id="370"/>
            <p14:sldId id="343"/>
            <p14:sldId id="371"/>
            <p14:sldId id="372"/>
            <p14:sldId id="354"/>
            <p14:sldId id="369"/>
            <p14:sldId id="368"/>
            <p14:sldId id="353"/>
            <p14:sldId id="358"/>
            <p14:sldId id="360"/>
            <p14:sldId id="359"/>
            <p14:sldId id="374"/>
          </p14:sldIdLst>
        </p14:section>
        <p14:section name="Dimensionality Reduction and Machine Learning" id="{A914B3BE-A889-429D-80FB-852CB8663240}">
          <p14:sldIdLst>
            <p14:sldId id="281"/>
            <p14:sldId id="352"/>
            <p14:sldId id="362"/>
            <p14:sldId id="363"/>
            <p14:sldId id="364"/>
            <p14:sldId id="324"/>
            <p14:sldId id="344"/>
            <p14:sldId id="346"/>
            <p14:sldId id="350"/>
            <p14:sldId id="373"/>
            <p14:sldId id="351"/>
            <p14:sldId id="322"/>
          </p14:sldIdLst>
        </p14:section>
        <p14:section name="Conclusion" id="{2B3E36F9-81BC-4C36-9618-6D10BC09A44F}">
          <p14:sldIdLst>
            <p14:sldId id="376"/>
            <p14:sldId id="375"/>
            <p14:sldId id="327"/>
            <p14:sldId id="366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 Balwani" initials="AB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8542"/>
    <a:srgbClr val="00703C"/>
    <a:srgbClr val="726332"/>
    <a:srgbClr val="7F7F7F"/>
    <a:srgbClr val="49525E"/>
    <a:srgbClr val="C49C94"/>
    <a:srgbClr val="C7C7C7"/>
    <a:srgbClr val="F7B5D2"/>
    <a:srgbClr val="E377C2"/>
    <a:srgbClr val="8C5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436" autoAdjust="0"/>
  </p:normalViewPr>
  <p:slideViewPr>
    <p:cSldViewPr snapToGrid="0">
      <p:cViewPr varScale="1">
        <p:scale>
          <a:sx n="94" d="100"/>
          <a:sy n="94" d="100"/>
        </p:scale>
        <p:origin x="119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165c2597-aca0-4aca-af11-a4cca784e7dc" providerId="ADAL" clId="{99C1F9E8-9A1F-4BD1-85C0-3A3A1DBCD61D}"/>
    <pc:docChg chg="modSld sldOrd">
      <pc:chgData name="Colby Ford" userId="165c2597-aca0-4aca-af11-a4cca784e7dc" providerId="ADAL" clId="{99C1F9E8-9A1F-4BD1-85C0-3A3A1DBCD61D}" dt="2017-09-08T17:59:50.276" v="51" actId="13822"/>
      <pc:docMkLst>
        <pc:docMk/>
      </pc:docMkLst>
      <pc:sldChg chg="ord modTransition">
        <pc:chgData name="Colby Ford" userId="165c2597-aca0-4aca-af11-a4cca784e7dc" providerId="ADAL" clId="{99C1F9E8-9A1F-4BD1-85C0-3A3A1DBCD61D}" dt="2017-09-06T16:15:24.277" v="3" actId="20577"/>
        <pc:sldMkLst>
          <pc:docMk/>
          <pc:sldMk cId="619415883" sldId="260"/>
        </pc:sldMkLst>
      </pc:sldChg>
      <pc:sldChg chg="ord">
        <pc:chgData name="Colby Ford" userId="165c2597-aca0-4aca-af11-a4cca784e7dc" providerId="ADAL" clId="{99C1F9E8-9A1F-4BD1-85C0-3A3A1DBCD61D}" dt="2017-09-06T16:15:15.460" v="1" actId="20577"/>
        <pc:sldMkLst>
          <pc:docMk/>
          <pc:sldMk cId="3378688518" sldId="264"/>
        </pc:sldMkLst>
      </pc:sldChg>
      <pc:sldChg chg="ord">
        <pc:chgData name="Colby Ford" userId="165c2597-aca0-4aca-af11-a4cca784e7dc" providerId="ADAL" clId="{99C1F9E8-9A1F-4BD1-85C0-3A3A1DBCD61D}" dt="2017-09-06T16:15:18.373" v="2" actId="20577"/>
        <pc:sldMkLst>
          <pc:docMk/>
          <pc:sldMk cId="439890518" sldId="265"/>
        </pc:sldMkLst>
      </pc:sldChg>
      <pc:sldChg chg="addSp modSp">
        <pc:chgData name="Colby Ford" userId="165c2597-aca0-4aca-af11-a4cca784e7dc" providerId="ADAL" clId="{99C1F9E8-9A1F-4BD1-85C0-3A3A1DBCD61D}" dt="2017-09-08T17:59:50.276" v="51" actId="13822"/>
        <pc:sldMkLst>
          <pc:docMk/>
          <pc:sldMk cId="3481407988" sldId="272"/>
        </pc:sldMkLst>
        <pc:spChg chg="add mod">
          <ac:chgData name="Colby Ford" userId="165c2597-aca0-4aca-af11-a4cca784e7dc" providerId="ADAL" clId="{99C1F9E8-9A1F-4BD1-85C0-3A3A1DBCD61D}" dt="2017-09-08T17:59:50.276" v="51" actId="13822"/>
          <ac:spMkLst>
            <pc:docMk/>
            <pc:sldMk cId="3481407988" sldId="272"/>
            <ac:spMk id="3" creationId="{1A323957-D36C-44BA-87A1-B42FC90458E9}"/>
          </ac:spMkLst>
        </pc:spChg>
        <pc:spChg chg="mod">
          <ac:chgData name="Colby Ford" userId="165c2597-aca0-4aca-af11-a4cca784e7dc" providerId="ADAL" clId="{99C1F9E8-9A1F-4BD1-85C0-3A3A1DBCD61D}" dt="2017-09-06T16:20:55.053" v="18" actId="20577"/>
          <ac:spMkLst>
            <pc:docMk/>
            <pc:sldMk cId="3481407988" sldId="272"/>
            <ac:spMk id="4" creationId="{FBA3AD55-5A6C-477E-8D10-E59D3839707C}"/>
          </ac:spMkLst>
        </pc:spChg>
      </pc:sldChg>
    </pc:docChg>
  </pc:docChgLst>
  <pc:docChgLst>
    <pc:chgData name="Steve Krause" userId="67a212c3-eca7-4e2a-8458-6462e0b0d5ee" providerId="ADAL" clId="{F8D7D1F5-3511-4BA3-8327-A2030A6BEBDE}"/>
    <pc:docChg chg="undo custSel addSld delSld modSld">
      <pc:chgData name="Steve Krause" userId="67a212c3-eca7-4e2a-8458-6462e0b0d5ee" providerId="ADAL" clId="{F8D7D1F5-3511-4BA3-8327-A2030A6BEBDE}" dt="2017-09-11T17:59:12.075" v="2111" actId="20577"/>
      <pc:docMkLst>
        <pc:docMk/>
      </pc:docMkLst>
      <pc:sldChg chg="addSp modSp add modNotesTx">
        <pc:chgData name="Steve Krause" userId="67a212c3-eca7-4e2a-8458-6462e0b0d5ee" providerId="ADAL" clId="{F8D7D1F5-3511-4BA3-8327-A2030A6BEBDE}" dt="2017-09-11T17:59:12.075" v="2111" actId="20577"/>
        <pc:sldMkLst>
          <pc:docMk/>
          <pc:sldMk cId="4216665949" sldId="273"/>
        </pc:sldMkLst>
        <pc:spChg chg="mod">
          <ac:chgData name="Steve Krause" userId="67a212c3-eca7-4e2a-8458-6462e0b0d5ee" providerId="ADAL" clId="{F8D7D1F5-3511-4BA3-8327-A2030A6BEBDE}" dt="2017-09-06T20:51:13.055" v="25" actId="20577"/>
          <ac:spMkLst>
            <pc:docMk/>
            <pc:sldMk cId="4216665949" sldId="273"/>
            <ac:spMk id="2" creationId="{A5CE88B7-DC2C-4634-9F86-1F0A9E1F804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4" creationId="{950CDB4A-74F6-4A34-A4FB-65FEFA534C58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5" creationId="{F21560D0-8C6D-4397-AB7E-E9353C3CBD71}"/>
          </ac:spMkLst>
        </pc:spChg>
        <pc:spChg chg="add mod">
          <ac:chgData name="Steve Krause" userId="67a212c3-eca7-4e2a-8458-6462e0b0d5ee" providerId="ADAL" clId="{F8D7D1F5-3511-4BA3-8327-A2030A6BEBDE}" dt="2017-09-06T21:10:44.881" v="1589" actId="20577"/>
          <ac:spMkLst>
            <pc:docMk/>
            <pc:sldMk cId="4216665949" sldId="273"/>
            <ac:spMk id="6" creationId="{153D889A-FAB2-4B67-8BC9-758A8977D223}"/>
          </ac:spMkLst>
        </pc:spChg>
        <pc:spChg chg="add mod">
          <ac:chgData name="Steve Krause" userId="67a212c3-eca7-4e2a-8458-6462e0b0d5ee" providerId="ADAL" clId="{F8D7D1F5-3511-4BA3-8327-A2030A6BEBDE}" dt="2017-09-06T21:07:34.509" v="1469" actId="20577"/>
          <ac:spMkLst>
            <pc:docMk/>
            <pc:sldMk cId="4216665949" sldId="273"/>
            <ac:spMk id="7" creationId="{2E899806-49D5-498B-84D4-B6B18C67CA50}"/>
          </ac:spMkLst>
        </pc:spChg>
        <pc:spChg chg="add mod">
          <ac:chgData name="Steve Krause" userId="67a212c3-eca7-4e2a-8458-6462e0b0d5ee" providerId="ADAL" clId="{F8D7D1F5-3511-4BA3-8327-A2030A6BEBDE}" dt="2017-09-06T21:08:44.091" v="1527" actId="20577"/>
          <ac:spMkLst>
            <pc:docMk/>
            <pc:sldMk cId="4216665949" sldId="273"/>
            <ac:spMk id="8" creationId="{2AF70C53-E7F2-4493-B8AB-9A436A7CC9F3}"/>
          </ac:spMkLst>
        </pc:spChg>
        <pc:graphicFrameChg chg="add mod">
          <ac:chgData name="Steve Krause" userId="67a212c3-eca7-4e2a-8458-6462e0b0d5ee" providerId="ADAL" clId="{F8D7D1F5-3511-4BA3-8327-A2030A6BEBDE}" dt="2017-09-06T21:07:34.509" v="1469" actId="20577"/>
          <ac:graphicFrameMkLst>
            <pc:docMk/>
            <pc:sldMk cId="4216665949" sldId="273"/>
            <ac:graphicFrameMk id="3" creationId="{11CFD1D1-2807-46CA-83E6-FAE572F95D3B}"/>
          </ac:graphicFrameMkLst>
        </pc:graphicFrameChg>
      </pc:sldChg>
      <pc:sldChg chg="addSp delSp modSp add">
        <pc:chgData name="Steve Krause" userId="67a212c3-eca7-4e2a-8458-6462e0b0d5ee" providerId="ADAL" clId="{F8D7D1F5-3511-4BA3-8327-A2030A6BEBDE}" dt="2017-09-11T16:40:31.408" v="2006" actId="20577"/>
        <pc:sldMkLst>
          <pc:docMk/>
          <pc:sldMk cId="3870221172" sldId="274"/>
        </pc:sldMkLst>
        <pc:spChg chg="mod">
          <ac:chgData name="Steve Krause" userId="67a212c3-eca7-4e2a-8458-6462e0b0d5ee" providerId="ADAL" clId="{F8D7D1F5-3511-4BA3-8327-A2030A6BEBDE}" dt="2017-09-06T21:11:55.947" v="1609" actId="20577"/>
          <ac:spMkLst>
            <pc:docMk/>
            <pc:sldMk cId="3870221172" sldId="274"/>
            <ac:spMk id="2" creationId="{3951C8B8-5EA8-4E8A-9069-FEAE5081F7FA}"/>
          </ac:spMkLst>
        </pc:spChg>
        <pc:spChg chg="add del">
          <ac:chgData name="Steve Krause" userId="67a212c3-eca7-4e2a-8458-6462e0b0d5ee" providerId="ADAL" clId="{F8D7D1F5-3511-4BA3-8327-A2030A6BEBDE}" dt="2017-09-06T21:12:08.614" v="1615" actId="1076"/>
          <ac:spMkLst>
            <pc:docMk/>
            <pc:sldMk cId="3870221172" sldId="274"/>
            <ac:spMk id="3" creationId="{6D594A83-7BDD-4324-8273-B21CEE46AA5C}"/>
          </ac:spMkLst>
        </pc:spChg>
        <pc:spChg chg="add del">
          <ac:chgData name="Steve Krause" userId="67a212c3-eca7-4e2a-8458-6462e0b0d5ee" providerId="ADAL" clId="{F8D7D1F5-3511-4BA3-8327-A2030A6BEBDE}" dt="2017-09-06T21:12:14.698" v="1619" actId="1076"/>
          <ac:spMkLst>
            <pc:docMk/>
            <pc:sldMk cId="3870221172" sldId="274"/>
            <ac:spMk id="4" creationId="{FF1B1882-319D-429F-A86F-2B76FD31341F}"/>
          </ac:spMkLst>
        </pc:spChg>
        <pc:spChg chg="add del mod">
          <ac:chgData name="Steve Krause" userId="67a212c3-eca7-4e2a-8458-6462e0b0d5ee" providerId="ADAL" clId="{F8D7D1F5-3511-4BA3-8327-A2030A6BEBDE}" dt="2017-09-06T21:14:57.848" v="1988" actId="478"/>
          <ac:spMkLst>
            <pc:docMk/>
            <pc:sldMk cId="3870221172" sldId="274"/>
            <ac:spMk id="5" creationId="{B3EC1CBB-7AE8-496C-B1E8-C767496E0F5C}"/>
          </ac:spMkLst>
        </pc:spChg>
        <pc:spChg chg="add mod">
          <ac:chgData name="Steve Krause" userId="67a212c3-eca7-4e2a-8458-6462e0b0d5ee" providerId="ADAL" clId="{F8D7D1F5-3511-4BA3-8327-A2030A6BEBDE}" dt="2017-09-06T21:16:17.449" v="2000" actId="14100"/>
          <ac:spMkLst>
            <pc:docMk/>
            <pc:sldMk cId="3870221172" sldId="274"/>
            <ac:spMk id="6" creationId="{61903965-0BB5-4B30-B9B5-BD50159429D5}"/>
          </ac:spMkLst>
        </pc:spChg>
        <pc:grpChg chg="add mod">
          <ac:chgData name="Steve Krause" userId="67a212c3-eca7-4e2a-8458-6462e0b0d5ee" providerId="ADAL" clId="{F8D7D1F5-3511-4BA3-8327-A2030A6BEBDE}" dt="2017-09-06T21:16:30.541" v="2002" actId="1076"/>
          <ac:grpSpMkLst>
            <pc:docMk/>
            <pc:sldMk cId="3870221172" sldId="274"/>
            <ac:grpSpMk id="7" creationId="{7330B4DF-8BB8-44B5-9B07-AE7BC7934C92}"/>
          </ac:grpSpMkLst>
        </pc:grpChg>
        <pc:picChg chg="add del">
          <ac:chgData name="Steve Krause" userId="67a212c3-eca7-4e2a-8458-6462e0b0d5ee" providerId="ADAL" clId="{F8D7D1F5-3511-4BA3-8327-A2030A6BEBDE}" dt="2017-09-11T16:40:31.408" v="2006" actId="20577"/>
          <ac:picMkLst>
            <pc:docMk/>
            <pc:sldMk cId="3870221172" sldId="274"/>
            <ac:picMk id="3" creationId="{209AB3C1-E080-40BB-9015-37425600B9C0}"/>
          </ac:picMkLst>
        </pc:picChg>
      </pc:sldChg>
      <pc:sldChg chg="add del">
        <pc:chgData name="Steve Krause" userId="67a212c3-eca7-4e2a-8458-6462e0b0d5ee" providerId="ADAL" clId="{F8D7D1F5-3511-4BA3-8327-A2030A6BEBDE}" dt="2017-09-11T16:40:45.053" v="2009" actId="20577"/>
        <pc:sldMkLst>
          <pc:docMk/>
          <pc:sldMk cId="3869056744" sldId="275"/>
        </pc:sldMkLst>
      </pc:sldChg>
    </pc:docChg>
  </pc:docChgLst>
  <pc:docChgLst>
    <pc:chgData name="Steve Krause" userId="67a212c3-eca7-4e2a-8458-6462e0b0d5ee" providerId="ADAL" clId="{BB8354F7-D3F9-48E8-BB3C-87968AE2AE73}"/>
    <pc:docChg chg="custSel addSld delSld modSld">
      <pc:chgData name="Steve Krause" userId="67a212c3-eca7-4e2a-8458-6462e0b0d5ee" providerId="ADAL" clId="{BB8354F7-D3F9-48E8-BB3C-87968AE2AE73}" dt="2017-08-24T03:37:47.336" v="1510"/>
      <pc:docMkLst>
        <pc:docMk/>
      </pc:docMkLst>
      <pc:sldChg chg="modSp">
        <pc:chgData name="Steve Krause" userId="67a212c3-eca7-4e2a-8458-6462e0b0d5ee" providerId="ADAL" clId="{BB8354F7-D3F9-48E8-BB3C-87968AE2AE73}" dt="2017-08-24T02:38:56.118" v="368" actId="27636"/>
        <pc:sldMkLst>
          <pc:docMk/>
          <pc:sldMk cId="4285467201" sldId="261"/>
        </pc:sldMkLst>
        <pc:spChg chg="mod">
          <ac:chgData name="Steve Krause" userId="67a212c3-eca7-4e2a-8458-6462e0b0d5ee" providerId="ADAL" clId="{BB8354F7-D3F9-48E8-BB3C-87968AE2AE73}" dt="2017-08-24T02:38:56.118" v="368" actId="27636"/>
          <ac:spMkLst>
            <pc:docMk/>
            <pc:sldMk cId="4285467201" sldId="261"/>
            <ac:spMk id="5" creationId="{3A949224-ED06-478F-845B-49E500393528}"/>
          </ac:spMkLst>
        </pc:spChg>
      </pc:sldChg>
      <pc:sldChg chg="addSp delSp modSp add del">
        <pc:chgData name="Steve Krause" userId="67a212c3-eca7-4e2a-8458-6462e0b0d5ee" providerId="ADAL" clId="{BB8354F7-D3F9-48E8-BB3C-87968AE2AE73}" dt="2017-08-24T03:24:52.130" v="1255" actId="2696"/>
        <pc:sldMkLst>
          <pc:docMk/>
          <pc:sldMk cId="3863132556" sldId="262"/>
        </pc:sldMkLst>
        <pc:spChg chg="mod or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" creationId="{C973AAD6-D21C-4CDC-B0CF-AF48E1FBD22C}"/>
          </ac:spMkLst>
        </pc:spChg>
        <pc:spChg chg="del">
          <ac:chgData name="Steve Krause" userId="67a212c3-eca7-4e2a-8458-6462e0b0d5ee" providerId="ADAL" clId="{BB8354F7-D3F9-48E8-BB3C-87968AE2AE73}" dt="2017-08-24T03:14:39.895" v="1249" actId="26606"/>
          <ac:spMkLst>
            <pc:docMk/>
            <pc:sldMk cId="3863132556" sldId="262"/>
            <ac:spMk id="3" creationId="{2DC6CABC-8A65-4182-8C1E-1AD841F5371D}"/>
          </ac:spMkLst>
        </pc:spChg>
        <pc:spChg chg="mo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4" creationId="{11D60991-2910-4E79-AFC9-7FE901A3A0FF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1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3" creationId="{00000000-0000-0000-0000-000000000000}"/>
          </ac:spMkLst>
        </pc:spChg>
        <pc:spChg chg="add del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15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0" creationId="{00000000-0000-0000-0000-000000000000}"/>
          </ac:spMkLst>
        </pc:spChg>
        <pc:spChg chg="add">
          <ac:chgData name="Steve Krause" userId="67a212c3-eca7-4e2a-8458-6462e0b0d5ee" providerId="ADAL" clId="{BB8354F7-D3F9-48E8-BB3C-87968AE2AE73}" dt="2017-08-24T03:24:12.802" v="1253" actId="26606"/>
          <ac:spMkLst>
            <pc:docMk/>
            <pc:sldMk cId="3863132556" sldId="262"/>
            <ac:spMk id="22" creationId="{00000000-0000-0000-0000-000000000000}"/>
          </ac:spMkLst>
        </pc:spChg>
        <pc:picChg chg="add mod">
          <ac:chgData name="Steve Krause" userId="67a212c3-eca7-4e2a-8458-6462e0b0d5ee" providerId="ADAL" clId="{BB8354F7-D3F9-48E8-BB3C-87968AE2AE73}" dt="2017-08-24T03:24:12.802" v="1253" actId="26606"/>
          <ac:picMkLst>
            <pc:docMk/>
            <pc:sldMk cId="3863132556" sldId="262"/>
            <ac:picMk id="6" creationId="{B64BD025-6CCC-490D-B43B-1F006DCC1929}"/>
          </ac:picMkLst>
        </pc:picChg>
        <pc:cxnChg chg="add">
          <ac:chgData name="Steve Krause" userId="67a212c3-eca7-4e2a-8458-6462e0b0d5ee" providerId="ADAL" clId="{BB8354F7-D3F9-48E8-BB3C-87968AE2AE73}" dt="2017-08-24T03:24:12.802" v="1253" actId="26606"/>
          <ac:cxnSpMkLst>
            <pc:docMk/>
            <pc:sldMk cId="3863132556" sldId="262"/>
            <ac:cxnSpMk id="24" creationId="{00000000-0000-0000-0000-000000000000}"/>
          </ac:cxnSpMkLst>
        </pc:cxnChg>
      </pc:sldChg>
      <pc:sldChg chg="addSp delSp modSp add">
        <pc:chgData name="Steve Krause" userId="67a212c3-eca7-4e2a-8458-6462e0b0d5ee" providerId="ADAL" clId="{BB8354F7-D3F9-48E8-BB3C-87968AE2AE73}" dt="2017-08-24T03:37:47.336" v="1510"/>
        <pc:sldMkLst>
          <pc:docMk/>
          <pc:sldMk cId="439890518" sldId="265"/>
        </pc:sldMkLst>
        <pc:spChg chg="mod">
          <ac:chgData name="Steve Krause" userId="67a212c3-eca7-4e2a-8458-6462e0b0d5ee" providerId="ADAL" clId="{BB8354F7-D3F9-48E8-BB3C-87968AE2AE73}" dt="2017-08-24T03:24:56.937" v="1271" actId="20577"/>
          <ac:spMkLst>
            <pc:docMk/>
            <pc:sldMk cId="439890518" sldId="265"/>
            <ac:spMk id="2" creationId="{F60044DD-BE7B-406C-BF01-227859ECE18A}"/>
          </ac:spMkLst>
        </pc:spChg>
        <pc:spChg chg="del mod">
          <ac:chgData name="Steve Krause" userId="67a212c3-eca7-4e2a-8458-6462e0b0d5ee" providerId="ADAL" clId="{BB8354F7-D3F9-48E8-BB3C-87968AE2AE73}" dt="2017-08-24T03:37:14.123" v="1508"/>
          <ac:spMkLst>
            <pc:docMk/>
            <pc:sldMk cId="439890518" sldId="265"/>
            <ac:spMk id="3" creationId="{0324C2F7-F68C-411F-A783-60AA9BB78AF0}"/>
          </ac:spMkLst>
        </pc:spChg>
        <pc:spChg chg="del">
          <ac:chgData name="Steve Krause" userId="67a212c3-eca7-4e2a-8458-6462e0b0d5ee" providerId="ADAL" clId="{BB8354F7-D3F9-48E8-BB3C-87968AE2AE73}" dt="2017-08-24T03:36:46.636" v="1504" actId="478"/>
          <ac:spMkLst>
            <pc:docMk/>
            <pc:sldMk cId="439890518" sldId="265"/>
            <ac:spMk id="4" creationId="{BB316E42-EED4-4F53-9361-C796D4D51BA9}"/>
          </ac:spMkLst>
        </pc:spChg>
        <pc:graphicFrameChg chg="del">
          <ac:chgData name="Steve Krause" userId="67a212c3-eca7-4e2a-8458-6462e0b0d5ee" providerId="ADAL" clId="{BB8354F7-D3F9-48E8-BB3C-87968AE2AE73}" dt="2017-08-24T03:37:47.336" v="1510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add mod">
          <ac:chgData name="Steve Krause" userId="67a212c3-eca7-4e2a-8458-6462e0b0d5ee" providerId="ADAL" clId="{BB8354F7-D3F9-48E8-BB3C-87968AE2AE73}" dt="2017-08-24T03:37:28.811" v="1509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</pc:docChg>
  </pc:docChgLst>
  <pc:docChgLst>
    <pc:chgData name="Colby Ford" userId="165c2597-aca0-4aca-af11-a4cca784e7dc" providerId="ADAL" clId="{4C461414-CA78-47F0-97EC-597B957F7AF6}"/>
    <pc:docChg chg="undo custSel addSld delSld modSld sldOrd delMainMaster modMainMaster">
      <pc:chgData name="Colby Ford" userId="165c2597-aca0-4aca-af11-a4cca784e7dc" providerId="ADAL" clId="{4C461414-CA78-47F0-97EC-597B957F7AF6}" dt="2017-08-24T16:23:57.036" v="2736" actId="2085"/>
      <pc:docMkLst>
        <pc:docMk/>
      </pc:docMkLst>
      <pc:sldChg chg="del">
        <pc:chgData name="Colby Ford" userId="165c2597-aca0-4aca-af11-a4cca784e7dc" providerId="ADAL" clId="{4C461414-CA78-47F0-97EC-597B957F7AF6}" dt="2017-08-24T02:15:13.317" v="1" actId="2696"/>
        <pc:sldMkLst>
          <pc:docMk/>
          <pc:sldMk cId="109857222" sldId="256"/>
        </pc:sldMkLst>
      </pc:sldChg>
      <pc:sldChg chg="delSp modSp add del">
        <pc:chgData name="Colby Ford" userId="165c2597-aca0-4aca-af11-a4cca784e7dc" providerId="ADAL" clId="{4C461414-CA78-47F0-97EC-597B957F7AF6}" dt="2017-08-24T02:17:04.631" v="88" actId="2696"/>
        <pc:sldMkLst>
          <pc:docMk/>
          <pc:sldMk cId="3296998604" sldId="257"/>
        </pc:sldMkLst>
        <pc:picChg chg="del mod">
          <ac:chgData name="Colby Ford" userId="165c2597-aca0-4aca-af11-a4cca784e7dc" providerId="ADAL" clId="{4C461414-CA78-47F0-97EC-597B957F7AF6}" dt="2017-08-24T02:17:02.429" v="87" actId="478"/>
          <ac:picMkLst>
            <pc:docMk/>
            <pc:sldMk cId="3296998604" sldId="257"/>
            <ac:picMk id="5122" creationId="{AACADC02-B017-4AD9-AECB-3AA81BC7D2AD}"/>
          </ac:picMkLst>
        </pc:picChg>
      </pc:sldChg>
      <pc:sldChg chg="modSp add ord">
        <pc:chgData name="Colby Ford" userId="165c2597-aca0-4aca-af11-a4cca784e7dc" providerId="ADAL" clId="{4C461414-CA78-47F0-97EC-597B957F7AF6}" dt="2017-08-24T02:15:51.073" v="67" actId="1076"/>
        <pc:sldMkLst>
          <pc:docMk/>
          <pc:sldMk cId="2007110420" sldId="258"/>
        </pc:sldMkLst>
        <pc:spChg chg="mod">
          <ac:chgData name="Colby Ford" userId="165c2597-aca0-4aca-af11-a4cca784e7dc" providerId="ADAL" clId="{4C461414-CA78-47F0-97EC-597B957F7AF6}" dt="2017-08-24T02:15:45.918" v="65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add del">
        <pc:chgData name="Colby Ford" userId="165c2597-aca0-4aca-af11-a4cca784e7dc" providerId="ADAL" clId="{4C461414-CA78-47F0-97EC-597B957F7AF6}" dt="2017-08-24T02:17:05.956" v="89" actId="2696"/>
        <pc:sldMkLst>
          <pc:docMk/>
          <pc:sldMk cId="1303309747" sldId="259"/>
        </pc:sldMkLst>
      </pc:sldChg>
      <pc:sldChg chg="addSp delSp modSp add del ord">
        <pc:chgData name="Colby Ford" userId="165c2597-aca0-4aca-af11-a4cca784e7dc" providerId="ADAL" clId="{4C461414-CA78-47F0-97EC-597B957F7AF6}" dt="2017-08-24T14:31:20.580" v="2712" actId="1076"/>
        <pc:sldMkLst>
          <pc:docMk/>
          <pc:sldMk cId="619415883" sldId="260"/>
        </pc:sldMkLst>
        <pc:spChg chg="add del mod">
          <ac:chgData name="Colby Ford" userId="165c2597-aca0-4aca-af11-a4cca784e7dc" providerId="ADAL" clId="{4C461414-CA78-47F0-97EC-597B957F7AF6}" dt="2017-08-24T02:20:47.967" v="153" actId="478"/>
          <ac:spMkLst>
            <pc:docMk/>
            <pc:sldMk cId="619415883" sldId="260"/>
            <ac:spMk id="2" creationId="{FF592BF9-99EB-46A2-897B-8FF7FBAF70A8}"/>
          </ac:spMkLst>
        </pc:spChg>
        <pc:spChg chg="mod">
          <ac:chgData name="Colby Ford" userId="165c2597-aca0-4aca-af11-a4cca784e7dc" providerId="ADAL" clId="{4C461414-CA78-47F0-97EC-597B957F7AF6}" dt="2017-08-24T03:38:43.869" v="2685" actId="1076"/>
          <ac:spMkLst>
            <pc:docMk/>
            <pc:sldMk cId="619415883" sldId="260"/>
            <ac:spMk id="3" creationId="{89DCEE5E-7920-4792-9532-B3031352EB6D}"/>
          </ac:spMkLst>
        </pc:spChg>
        <pc:spChg chg="add mod">
          <ac:chgData name="Colby Ford" userId="165c2597-aca0-4aca-af11-a4cca784e7dc" providerId="ADAL" clId="{4C461414-CA78-47F0-97EC-597B957F7AF6}" dt="2017-08-24T03:10:21.815" v="1998" actId="20577"/>
          <ac:spMkLst>
            <pc:docMk/>
            <pc:sldMk cId="619415883" sldId="260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20.580" v="2712" actId="1076"/>
          <ac:spMkLst>
            <pc:docMk/>
            <pc:sldMk cId="619415883" sldId="260"/>
            <ac:spMk id="8" creationId="{6448B7C8-2DDD-40EA-BD08-D210790CAFC9}"/>
          </ac:spMkLst>
        </pc:spChg>
        <pc:picChg chg="del">
          <ac:chgData name="Colby Ford" userId="165c2597-aca0-4aca-af11-a4cca784e7dc" providerId="ADAL" clId="{4C461414-CA78-47F0-97EC-597B957F7AF6}" dt="2017-08-24T02:16:17.848" v="71" actId="478"/>
          <ac:picMkLst>
            <pc:docMk/>
            <pc:sldMk cId="619415883" sldId="260"/>
            <ac:picMk id="4" creationId="{C1B722BF-35A5-4BA0-AECF-623D9F072E5F}"/>
          </ac:picMkLst>
        </pc:picChg>
        <pc:picChg chg="add mod">
          <ac:chgData name="Colby Ford" userId="165c2597-aca0-4aca-af11-a4cca784e7dc" providerId="ADAL" clId="{4C461414-CA78-47F0-97EC-597B957F7AF6}" dt="2017-08-24T03:36:13.735" v="2636" actId="1076"/>
          <ac:picMkLst>
            <pc:docMk/>
            <pc:sldMk cId="619415883" sldId="260"/>
            <ac:picMk id="6" creationId="{43EF1FAB-0EB4-4741-8281-40238924DD08}"/>
          </ac:picMkLst>
        </pc:picChg>
        <pc:picChg chg="add mod ord modCrop">
          <ac:chgData name="Colby Ford" userId="165c2597-aca0-4aca-af11-a4cca784e7dc" providerId="ADAL" clId="{4C461414-CA78-47F0-97EC-597B957F7AF6}" dt="2017-08-24T02:46:57.107" v="1477" actId="1076"/>
          <ac:picMkLst>
            <pc:docMk/>
            <pc:sldMk cId="619415883" sldId="260"/>
            <ac:picMk id="7" creationId="{5E5E02FE-0025-4299-B863-F4D8AFDDDCED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4:31:31.860" v="2716" actId="14100"/>
        <pc:sldMkLst>
          <pc:docMk/>
          <pc:sldMk cId="4285467201" sldId="261"/>
        </pc:sldMkLst>
        <pc:spChg chg="mod">
          <ac:chgData name="Colby Ford" userId="165c2597-aca0-4aca-af11-a4cca784e7dc" providerId="ADAL" clId="{4C461414-CA78-47F0-97EC-597B957F7AF6}" dt="2017-08-24T03:38:54.004" v="2689" actId="403"/>
          <ac:spMkLst>
            <pc:docMk/>
            <pc:sldMk cId="4285467201" sldId="261"/>
            <ac:spMk id="3" creationId="{89DCEE5E-7920-4792-9532-B3031352EB6D}"/>
          </ac:spMkLst>
        </pc:spChg>
        <pc:spChg chg="mod">
          <ac:chgData name="Colby Ford" userId="165c2597-aca0-4aca-af11-a4cca784e7dc" providerId="ADAL" clId="{4C461414-CA78-47F0-97EC-597B957F7AF6}" dt="2017-08-24T03:11:25.073" v="2011" actId="20577"/>
          <ac:spMkLst>
            <pc:docMk/>
            <pc:sldMk cId="4285467201" sldId="261"/>
            <ac:spMk id="5" creationId="{3A949224-ED06-478F-845B-49E500393528}"/>
          </ac:spMkLst>
        </pc:spChg>
        <pc:spChg chg="add mod">
          <ac:chgData name="Colby Ford" userId="165c2597-aca0-4aca-af11-a4cca784e7dc" providerId="ADAL" clId="{4C461414-CA78-47F0-97EC-597B957F7AF6}" dt="2017-08-24T14:31:31.860" v="2716" actId="14100"/>
          <ac:spMkLst>
            <pc:docMk/>
            <pc:sldMk cId="4285467201" sldId="261"/>
            <ac:spMk id="9" creationId="{A52DDA23-B9F5-421A-9A51-22A4F04BEF08}"/>
          </ac:spMkLst>
        </pc:spChg>
        <pc:picChg chg="add mod">
          <ac:chgData name="Colby Ford" userId="165c2597-aca0-4aca-af11-a4cca784e7dc" providerId="ADAL" clId="{4C461414-CA78-47F0-97EC-597B957F7AF6}" dt="2017-08-24T03:09:24.151" v="1949" actId="1076"/>
          <ac:picMkLst>
            <pc:docMk/>
            <pc:sldMk cId="4285467201" sldId="261"/>
            <ac:picMk id="2" creationId="{211A8E9A-087C-4A8D-8F4C-070955CBB8E6}"/>
          </ac:picMkLst>
        </pc:picChg>
        <pc:picChg chg="add mod">
          <ac:chgData name="Colby Ford" userId="165c2597-aca0-4aca-af11-a4cca784e7dc" providerId="ADAL" clId="{4C461414-CA78-47F0-97EC-597B957F7AF6}" dt="2017-08-24T02:35:49.700" v="803" actId="208"/>
          <ac:picMkLst>
            <pc:docMk/>
            <pc:sldMk cId="4285467201" sldId="261"/>
            <ac:picMk id="4" creationId="{DEFF13E7-3AF9-4E11-9D51-1C24F3CE429A}"/>
          </ac:picMkLst>
        </pc:picChg>
        <pc:picChg chg="del mod">
          <ac:chgData name="Colby Ford" userId="165c2597-aca0-4aca-af11-a4cca784e7dc" providerId="ADAL" clId="{4C461414-CA78-47F0-97EC-597B957F7AF6}" dt="2017-08-24T02:37:58.551" v="817" actId="478"/>
          <ac:picMkLst>
            <pc:docMk/>
            <pc:sldMk cId="4285467201" sldId="261"/>
            <ac:picMk id="6" creationId="{43EF1FAB-0EB4-4741-8281-40238924DD08}"/>
          </ac:picMkLst>
        </pc:picChg>
        <pc:picChg chg="del">
          <ac:chgData name="Colby Ford" userId="165c2597-aca0-4aca-af11-a4cca784e7dc" providerId="ADAL" clId="{4C461414-CA78-47F0-97EC-597B957F7AF6}" dt="2017-08-24T02:33:54.059" v="787" actId="478"/>
          <ac:picMkLst>
            <pc:docMk/>
            <pc:sldMk cId="4285467201" sldId="261"/>
            <ac:picMk id="7" creationId="{5E5E02FE-0025-4299-B863-F4D8AFDDDCED}"/>
          </ac:picMkLst>
        </pc:picChg>
        <pc:picChg chg="add mod">
          <ac:chgData name="Colby Ford" userId="165c2597-aca0-4aca-af11-a4cca784e7dc" providerId="ADAL" clId="{4C461414-CA78-47F0-97EC-597B957F7AF6}" dt="2017-08-24T02:50:24.741" v="1522" actId="1035"/>
          <ac:picMkLst>
            <pc:docMk/>
            <pc:sldMk cId="4285467201" sldId="261"/>
            <ac:picMk id="8" creationId="{D6BF9F60-E7BF-472D-BAF8-5810200A2F2F}"/>
          </ac:picMkLst>
        </pc:picChg>
      </pc:sldChg>
      <pc:sldChg chg="addSp delSp modSp add">
        <pc:chgData name="Colby Ford" userId="165c2597-aca0-4aca-af11-a4cca784e7dc" providerId="ADAL" clId="{4C461414-CA78-47F0-97EC-597B957F7AF6}" dt="2017-08-24T16:23:57.036" v="2736" actId="2085"/>
        <pc:sldMkLst>
          <pc:docMk/>
          <pc:sldMk cId="1341908518" sldId="263"/>
        </pc:sldMkLst>
        <pc:spChg chg="mod">
          <ac:chgData name="Colby Ford" userId="165c2597-aca0-4aca-af11-a4cca784e7dc" providerId="ADAL" clId="{4C461414-CA78-47F0-97EC-597B957F7AF6}" dt="2017-08-24T14:25:22.654" v="2709" actId="20577"/>
          <ac:spMkLst>
            <pc:docMk/>
            <pc:sldMk cId="1341908518" sldId="263"/>
            <ac:spMk id="2" creationId="{DF756F7C-D5A1-4A0E-A384-AB931F94D57B}"/>
          </ac:spMkLst>
        </pc:spChg>
        <pc:spChg chg="add del mod">
          <ac:chgData name="Colby Ford" userId="165c2597-aca0-4aca-af11-a4cca784e7dc" providerId="ADAL" clId="{4C461414-CA78-47F0-97EC-597B957F7AF6}" dt="2017-08-24T16:22:52.318" v="2726" actId="478"/>
          <ac:spMkLst>
            <pc:docMk/>
            <pc:sldMk cId="1341908518" sldId="263"/>
            <ac:spMk id="3" creationId="{61F75BC1-0EBD-4BC2-86BF-507C25C88D04}"/>
          </ac:spMkLst>
        </pc:spChg>
        <pc:spChg chg="add mod">
          <ac:chgData name="Colby Ford" userId="165c2597-aca0-4aca-af11-a4cca784e7dc" providerId="ADAL" clId="{4C461414-CA78-47F0-97EC-597B957F7AF6}" dt="2017-08-24T16:23:57.036" v="2736" actId="2085"/>
          <ac:spMkLst>
            <pc:docMk/>
            <pc:sldMk cId="1341908518" sldId="263"/>
            <ac:spMk id="4" creationId="{A9F36E4F-726D-491C-93B4-B4C598D62E85}"/>
          </ac:spMkLst>
        </pc:spChg>
        <pc:picChg chg="add mod">
          <ac:chgData name="Colby Ford" userId="165c2597-aca0-4aca-af11-a4cca784e7dc" providerId="ADAL" clId="{4C461414-CA78-47F0-97EC-597B957F7AF6}" dt="2017-08-24T02:54:28.086" v="1594" actId="1035"/>
          <ac:picMkLst>
            <pc:docMk/>
            <pc:sldMk cId="1341908518" sldId="263"/>
            <ac:picMk id="1026" creationId="{AD02C74C-002F-4773-BD84-0A62007094C7}"/>
          </ac:picMkLst>
        </pc:picChg>
      </pc:sldChg>
      <pc:sldChg chg="modSp add del">
        <pc:chgData name="Colby Ford" userId="165c2597-aca0-4aca-af11-a4cca784e7dc" providerId="ADAL" clId="{4C461414-CA78-47F0-97EC-597B957F7AF6}" dt="2017-08-24T02:57:26.965" v="1639" actId="2696"/>
        <pc:sldMkLst>
          <pc:docMk/>
          <pc:sldMk cId="3143386672" sldId="264"/>
        </pc:sldMkLst>
        <pc:spChg chg="mod">
          <ac:chgData name="Colby Ford" userId="165c2597-aca0-4aca-af11-a4cca784e7dc" providerId="ADAL" clId="{4C461414-CA78-47F0-97EC-597B957F7AF6}" dt="2017-08-24T02:55:33.859" v="1638" actId="20577"/>
          <ac:spMkLst>
            <pc:docMk/>
            <pc:sldMk cId="3143386672" sldId="264"/>
            <ac:spMk id="2" creationId="{7E5C7926-3782-440C-B911-806B7287F5BB}"/>
          </ac:spMkLst>
        </pc:spChg>
      </pc:sldChg>
      <pc:sldChg chg="addSp delSp modSp add ord">
        <pc:chgData name="Colby Ford" userId="165c2597-aca0-4aca-af11-a4cca784e7dc" providerId="ADAL" clId="{4C461414-CA78-47F0-97EC-597B957F7AF6}" dt="2017-08-24T14:57:17.696" v="2724" actId="20577"/>
        <pc:sldMkLst>
          <pc:docMk/>
          <pc:sldMk cId="3378688518" sldId="264"/>
        </pc:sldMkLst>
        <pc:spChg chg="mod">
          <ac:chgData name="Colby Ford" userId="165c2597-aca0-4aca-af11-a4cca784e7dc" providerId="ADAL" clId="{4C461414-CA78-47F0-97EC-597B957F7AF6}" dt="2017-08-24T03:19:53.106" v="2052" actId="27636"/>
          <ac:spMkLst>
            <pc:docMk/>
            <pc:sldMk cId="3378688518" sldId="264"/>
            <ac:spMk id="2" creationId="{2E838A9A-062B-4647-8F0A-E05C0ED007CD}"/>
          </ac:spMkLst>
        </pc:spChg>
        <pc:spChg chg="add mod">
          <ac:chgData name="Colby Ford" userId="165c2597-aca0-4aca-af11-a4cca784e7dc" providerId="ADAL" clId="{4C461414-CA78-47F0-97EC-597B957F7AF6}" dt="2017-08-24T14:57:04.712" v="2717" actId="20577"/>
          <ac:spMkLst>
            <pc:docMk/>
            <pc:sldMk cId="3378688518" sldId="264"/>
            <ac:spMk id="29" creationId="{C6F7A084-BCC7-41BA-8EC3-B6AC168BDC5F}"/>
          </ac:spMkLst>
        </pc:spChg>
        <pc:spChg chg="add mod">
          <ac:chgData name="Colby Ford" userId="165c2597-aca0-4aca-af11-a4cca784e7dc" providerId="ADAL" clId="{4C461414-CA78-47F0-97EC-597B957F7AF6}" dt="2017-08-24T14:57:17.696" v="2724" actId="20577"/>
          <ac:spMkLst>
            <pc:docMk/>
            <pc:sldMk cId="3378688518" sldId="264"/>
            <ac:spMk id="30" creationId="{C4739A8F-E479-45D6-BB8D-14DE4BF901B5}"/>
          </ac:spMkLst>
        </pc:spChg>
        <pc:spChg chg="add mod">
          <ac:chgData name="Colby Ford" userId="165c2597-aca0-4aca-af11-a4cca784e7dc" providerId="ADAL" clId="{4C461414-CA78-47F0-97EC-597B957F7AF6}" dt="2017-08-24T14:57:10.577" v="2719" actId="20577"/>
          <ac:spMkLst>
            <pc:docMk/>
            <pc:sldMk cId="3378688518" sldId="264"/>
            <ac:spMk id="31" creationId="{5EA46C7F-1889-4461-A7E8-D46ABC4ABCC4}"/>
          </ac:spMkLst>
        </pc:spChg>
        <pc:spChg chg="add mod">
          <ac:chgData name="Colby Ford" userId="165c2597-aca0-4aca-af11-a4cca784e7dc" providerId="ADAL" clId="{4C461414-CA78-47F0-97EC-597B957F7AF6}" dt="2017-08-24T03:23:56.052" v="2104" actId="1076"/>
          <ac:spMkLst>
            <pc:docMk/>
            <pc:sldMk cId="3378688518" sldId="264"/>
            <ac:spMk id="39" creationId="{78356E7B-26EA-4F63-8704-F88A3AE0B5CD}"/>
          </ac:spMkLst>
        </pc:spChg>
        <pc:picChg chg="add del mod">
          <ac:chgData name="Colby Ford" userId="165c2597-aca0-4aca-af11-a4cca784e7dc" providerId="ADAL" clId="{4C461414-CA78-47F0-97EC-597B957F7AF6}" dt="2017-08-24T03:00:45.545" v="1717" actId="478"/>
          <ac:picMkLst>
            <pc:docMk/>
            <pc:sldMk cId="3378688518" sldId="264"/>
            <ac:picMk id="4" creationId="{435E099D-82A5-418C-B318-BF6A15D1FD07}"/>
          </ac:picMkLst>
        </pc:picChg>
        <pc:picChg chg="add del mod">
          <ac:chgData name="Colby Ford" userId="165c2597-aca0-4aca-af11-a4cca784e7dc" providerId="ADAL" clId="{4C461414-CA78-47F0-97EC-597B957F7AF6}" dt="2017-08-24T03:00:47.176" v="1718" actId="478"/>
          <ac:picMkLst>
            <pc:docMk/>
            <pc:sldMk cId="3378688518" sldId="264"/>
            <ac:picMk id="6" creationId="{05526C4F-E8B5-4F94-A0BF-858FBF33E939}"/>
          </ac:picMkLst>
        </pc:picChg>
        <pc:picChg chg="add mod">
          <ac:chgData name="Colby Ford" userId="165c2597-aca0-4aca-af11-a4cca784e7dc" providerId="ADAL" clId="{4C461414-CA78-47F0-97EC-597B957F7AF6}" dt="2017-08-24T03:21:38.074" v="2073" actId="1076"/>
          <ac:picMkLst>
            <pc:docMk/>
            <pc:sldMk cId="3378688518" sldId="264"/>
            <ac:picMk id="8" creationId="{DB21391C-57DD-4C81-B72D-340B5F78AA0E}"/>
          </ac:picMkLst>
        </pc:picChg>
        <pc:picChg chg="add mod">
          <ac:chgData name="Colby Ford" userId="165c2597-aca0-4aca-af11-a4cca784e7dc" providerId="ADAL" clId="{4C461414-CA78-47F0-97EC-597B957F7AF6}" dt="2017-08-24T03:21:28.909" v="2072" actId="1076"/>
          <ac:picMkLst>
            <pc:docMk/>
            <pc:sldMk cId="3378688518" sldId="264"/>
            <ac:picMk id="10" creationId="{98009E08-3848-43C3-A591-794290A6C4E6}"/>
          </ac:picMkLst>
        </pc:picChg>
        <pc:picChg chg="add del mod">
          <ac:chgData name="Colby Ford" userId="165c2597-aca0-4aca-af11-a4cca784e7dc" providerId="ADAL" clId="{4C461414-CA78-47F0-97EC-597B957F7AF6}" dt="2017-08-24T03:02:59.922" v="1726" actId="478"/>
          <ac:picMkLst>
            <pc:docMk/>
            <pc:sldMk cId="3378688518" sldId="264"/>
            <ac:picMk id="11" creationId="{CD3FA9FF-E33F-431A-9494-8BA5391144EE}"/>
          </ac:picMkLst>
        </pc:picChg>
        <pc:picChg chg="add mod">
          <ac:chgData name="Colby Ford" userId="165c2597-aca0-4aca-af11-a4cca784e7dc" providerId="ADAL" clId="{4C461414-CA78-47F0-97EC-597B957F7AF6}" dt="2017-08-24T03:21:44.282" v="2075" actId="1076"/>
          <ac:picMkLst>
            <pc:docMk/>
            <pc:sldMk cId="3378688518" sldId="264"/>
            <ac:picMk id="12" creationId="{6949A08E-80CB-4144-82CE-F4A6AEB12478}"/>
          </ac:picMkLst>
        </pc:picChg>
        <pc:picChg chg="add mod modCrop">
          <ac:chgData name="Colby Ford" userId="165c2597-aca0-4aca-af11-a4cca784e7dc" providerId="ADAL" clId="{4C461414-CA78-47F0-97EC-597B957F7AF6}" dt="2017-08-24T03:22:28.385" v="2082" actId="1076"/>
          <ac:picMkLst>
            <pc:docMk/>
            <pc:sldMk cId="3378688518" sldId="264"/>
            <ac:picMk id="33" creationId="{D5F14E56-636C-44AA-B020-1110CA553ECC}"/>
          </ac:picMkLst>
        </pc:picChg>
        <pc:cxnChg chg="add del mod">
          <ac:chgData name="Colby Ford" userId="165c2597-aca0-4aca-af11-a4cca784e7dc" providerId="ADAL" clId="{4C461414-CA78-47F0-97EC-597B957F7AF6}" dt="2017-08-24T03:05:15.218" v="1770" actId="478"/>
          <ac:cxnSpMkLst>
            <pc:docMk/>
            <pc:sldMk cId="3378688518" sldId="264"/>
            <ac:cxnSpMk id="14" creationId="{5A3E70CC-6EE2-4B04-9766-B417BD9147F7}"/>
          </ac:cxnSpMkLst>
        </pc:cxnChg>
        <pc:cxnChg chg="add del mod">
          <ac:chgData name="Colby Ford" userId="165c2597-aca0-4aca-af11-a4cca784e7dc" providerId="ADAL" clId="{4C461414-CA78-47F0-97EC-597B957F7AF6}" dt="2017-08-24T03:05:14.412" v="1769" actId="478"/>
          <ac:cxnSpMkLst>
            <pc:docMk/>
            <pc:sldMk cId="3378688518" sldId="264"/>
            <ac:cxnSpMk id="16" creationId="{56E15EC3-9E4C-4C58-AB8E-88181A9DAFD4}"/>
          </ac:cxnSpMkLst>
        </pc:cxnChg>
        <pc:cxnChg chg="add del mod">
          <ac:chgData name="Colby Ford" userId="165c2597-aca0-4aca-af11-a4cca784e7dc" providerId="ADAL" clId="{4C461414-CA78-47F0-97EC-597B957F7AF6}" dt="2017-08-24T03:05:15.911" v="1772" actId="478"/>
          <ac:cxnSpMkLst>
            <pc:docMk/>
            <pc:sldMk cId="3378688518" sldId="264"/>
            <ac:cxnSpMk id="20" creationId="{9CADC5BC-65EF-44F1-AF69-B7D01BEC1806}"/>
          </ac:cxnSpMkLst>
        </pc:cxnChg>
        <pc:cxnChg chg="add del mod">
          <ac:chgData name="Colby Ford" userId="165c2597-aca0-4aca-af11-a4cca784e7dc" providerId="ADAL" clId="{4C461414-CA78-47F0-97EC-597B957F7AF6}" dt="2017-08-24T03:05:13.143" v="1768" actId="478"/>
          <ac:cxnSpMkLst>
            <pc:docMk/>
            <pc:sldMk cId="3378688518" sldId="264"/>
            <ac:cxnSpMk id="21" creationId="{E1DCD0E9-60AC-4D1B-966F-F00D69517C4A}"/>
          </ac:cxnSpMkLst>
        </pc:cxnChg>
        <pc:cxnChg chg="add mod">
          <ac:chgData name="Colby Ford" userId="165c2597-aca0-4aca-af11-a4cca784e7dc" providerId="ADAL" clId="{4C461414-CA78-47F0-97EC-597B957F7AF6}" dt="2017-08-24T03:21:44.282" v="2075" actId="1076"/>
          <ac:cxnSpMkLst>
            <pc:docMk/>
            <pc:sldMk cId="3378688518" sldId="264"/>
            <ac:cxnSpMk id="25" creationId="{99602A2B-C2E9-4827-A97B-AFFC9B7DB15A}"/>
          </ac:cxnSpMkLst>
        </pc:cxnChg>
        <pc:cxnChg chg="add mod">
          <ac:chgData name="Colby Ford" userId="165c2597-aca0-4aca-af11-a4cca784e7dc" providerId="ADAL" clId="{4C461414-CA78-47F0-97EC-597B957F7AF6}" dt="2017-08-24T03:21:38.074" v="2073" actId="1076"/>
          <ac:cxnSpMkLst>
            <pc:docMk/>
            <pc:sldMk cId="3378688518" sldId="264"/>
            <ac:cxnSpMk id="26" creationId="{80491D1B-B346-4907-A2B2-33A488B312E0}"/>
          </ac:cxnSpMkLst>
        </pc:cxnChg>
        <pc:cxnChg chg="add mod">
          <ac:chgData name="Colby Ford" userId="165c2597-aca0-4aca-af11-a4cca784e7dc" providerId="ADAL" clId="{4C461414-CA78-47F0-97EC-597B957F7AF6}" dt="2017-08-24T03:22:47.431" v="2084" actId="1582"/>
          <ac:cxnSpMkLst>
            <pc:docMk/>
            <pc:sldMk cId="3378688518" sldId="264"/>
            <ac:cxnSpMk id="38" creationId="{B85D9830-46B2-4722-B71A-98AA6BCAB125}"/>
          </ac:cxnSpMkLst>
        </pc:cxnChg>
      </pc:sldChg>
      <pc:sldChg chg="addSp delSp modSp">
        <pc:chgData name="Colby Ford" userId="165c2597-aca0-4aca-af11-a4cca784e7dc" providerId="ADAL" clId="{4C461414-CA78-47F0-97EC-597B957F7AF6}" dt="2017-08-24T03:50:24.259" v="2698" actId="2085"/>
        <pc:sldMkLst>
          <pc:docMk/>
          <pc:sldMk cId="439890518" sldId="265"/>
        </pc:sldMkLst>
        <pc:spChg chg="mod">
          <ac:chgData name="Colby Ford" userId="165c2597-aca0-4aca-af11-a4cca784e7dc" providerId="ADAL" clId="{4C461414-CA78-47F0-97EC-597B957F7AF6}" dt="2017-08-24T03:38:15.819" v="2680" actId="14100"/>
          <ac:spMkLst>
            <pc:docMk/>
            <pc:sldMk cId="439890518" sldId="265"/>
            <ac:spMk id="2" creationId="{F60044DD-BE7B-406C-BF01-227859ECE18A}"/>
          </ac:spMkLst>
        </pc:spChg>
        <pc:spChg chg="mod">
          <ac:chgData name="Colby Ford" userId="165c2597-aca0-4aca-af11-a4cca784e7dc" providerId="ADAL" clId="{4C461414-CA78-47F0-97EC-597B957F7AF6}" dt="2017-08-24T03:35:16.337" v="2634" actId="20577"/>
          <ac:spMkLst>
            <pc:docMk/>
            <pc:sldMk cId="439890518" sldId="265"/>
            <ac:spMk id="6" creationId="{0324C2F7-F68C-411F-A783-60AA9BB78AF0}"/>
          </ac:spMkLst>
        </pc:spChg>
        <pc:graphicFrameChg chg="add del mod">
          <ac:chgData name="Colby Ford" userId="165c2597-aca0-4aca-af11-a4cca784e7dc" providerId="ADAL" clId="{4C461414-CA78-47F0-97EC-597B957F7AF6}" dt="2017-08-24T03:37:31.681" v="2677" actId="2085"/>
          <ac:graphicFrameMkLst>
            <pc:docMk/>
            <pc:sldMk cId="439890518" sldId="265"/>
            <ac:graphicFrameMk id="4" creationId="{E1761A66-8AC1-4B4B-992C-95DC6A729F7F}"/>
          </ac:graphicFrameMkLst>
        </pc:graphicFrameChg>
        <pc:graphicFrameChg chg="mod">
          <ac:chgData name="Colby Ford" userId="165c2597-aca0-4aca-af11-a4cca784e7dc" providerId="ADAL" clId="{4C461414-CA78-47F0-97EC-597B957F7AF6}" dt="2017-08-24T03:50:24.259" v="2698" actId="2085"/>
          <ac:graphicFrameMkLst>
            <pc:docMk/>
            <pc:sldMk cId="439890518" sldId="265"/>
            <ac:graphicFrameMk id="5" creationId="{559AD83B-7535-42A2-8626-5A2E7CDB5B76}"/>
          </ac:graphicFrameMkLst>
        </pc:graphicFrameChg>
      </pc:sldChg>
      <pc:sldMasterChg chg="del delSldLayout">
        <pc:chgData name="Colby Ford" userId="165c2597-aca0-4aca-af11-a4cca784e7dc" providerId="ADAL" clId="{4C461414-CA78-47F0-97EC-597B957F7AF6}" dt="2017-08-24T02:17:06.008" v="102" actId="2696"/>
        <pc:sldMasterMkLst>
          <pc:docMk/>
          <pc:sldMasterMk cId="2460954070" sldId="2147483660"/>
        </pc:sldMasterMkLst>
        <pc:sldLayoutChg chg="del">
          <pc:chgData name="Colby Ford" userId="165c2597-aca0-4aca-af11-a4cca784e7dc" providerId="ADAL" clId="{4C461414-CA78-47F0-97EC-597B957F7AF6}" dt="2017-08-24T02:17:05.960" v="90" actId="269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lby Ford" userId="165c2597-aca0-4aca-af11-a4cca784e7dc" providerId="ADAL" clId="{4C461414-CA78-47F0-97EC-597B957F7AF6}" dt="2017-08-24T02:17:05.964" v="91" actId="269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lby Ford" userId="165c2597-aca0-4aca-af11-a4cca784e7dc" providerId="ADAL" clId="{4C461414-CA78-47F0-97EC-597B957F7AF6}" dt="2017-08-24T02:17:05.971" v="92" actId="26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lby Ford" userId="165c2597-aca0-4aca-af11-a4cca784e7dc" providerId="ADAL" clId="{4C461414-CA78-47F0-97EC-597B957F7AF6}" dt="2017-08-24T02:17:05.974" v="93" actId="26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lby Ford" userId="165c2597-aca0-4aca-af11-a4cca784e7dc" providerId="ADAL" clId="{4C461414-CA78-47F0-97EC-597B957F7AF6}" dt="2017-08-24T02:17:05.977" v="94" actId="26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lby Ford" userId="165c2597-aca0-4aca-af11-a4cca784e7dc" providerId="ADAL" clId="{4C461414-CA78-47F0-97EC-597B957F7AF6}" dt="2017-08-24T02:17:05.979" v="95" actId="26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lby Ford" userId="165c2597-aca0-4aca-af11-a4cca784e7dc" providerId="ADAL" clId="{4C461414-CA78-47F0-97EC-597B957F7AF6}" dt="2017-08-24T02:17:05.983" v="96" actId="269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lby Ford" userId="165c2597-aca0-4aca-af11-a4cca784e7dc" providerId="ADAL" clId="{4C461414-CA78-47F0-97EC-597B957F7AF6}" dt="2017-08-24T02:17:05.984" v="97" actId="26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lby Ford" userId="165c2597-aca0-4aca-af11-a4cca784e7dc" providerId="ADAL" clId="{4C461414-CA78-47F0-97EC-597B957F7AF6}" dt="2017-08-24T02:17:05.993" v="98" actId="26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99" actId="26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lby Ford" userId="165c2597-aca0-4aca-af11-a4cca784e7dc" providerId="ADAL" clId="{4C461414-CA78-47F0-97EC-597B957F7AF6}" dt="2017-08-24T02:17:05.996" v="100" actId="2696"/>
          <pc:sldLayoutMkLst>
            <pc:docMk/>
            <pc:sldMasterMk cId="2460954070" sldId="2147483660"/>
            <pc:sldLayoutMk cId="3479445657" sldId="2147483671"/>
          </pc:sldLayoutMkLst>
        </pc:sldLayoutChg>
        <pc:sldLayoutChg chg="del">
          <pc:chgData name="Colby Ford" userId="165c2597-aca0-4aca-af11-a4cca784e7dc" providerId="ADAL" clId="{4C461414-CA78-47F0-97EC-597B957F7AF6}" dt="2017-08-24T02:17:06.001" v="101" actId="2696"/>
          <pc:sldLayoutMkLst>
            <pc:docMk/>
            <pc:sldMasterMk cId="2460954070" sldId="2147483660"/>
            <pc:sldLayoutMk cId="1731273604" sldId="2147483672"/>
          </pc:sldLayoutMkLst>
        </pc:sldLayoutChg>
      </pc:sldMasterChg>
      <pc:sldMasterChg chg="addSp modSp">
        <pc:chgData name="Colby Ford" userId="165c2597-aca0-4aca-af11-a4cca784e7dc" providerId="ADAL" clId="{4C461414-CA78-47F0-97EC-597B957F7AF6}" dt="2017-08-24T03:47:07.957" v="2697" actId="1076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4C461414-CA78-47F0-97EC-597B957F7AF6}" dt="2017-08-24T03:47:07.957" v="2697" actId="1076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  <pc:docChgLst>
    <pc:chgData name="Colby Ford" userId="165c2597-aca0-4aca-af11-a4cca784e7dc" providerId="ADAL" clId="{A8639E04-A608-4305-8FB2-9E0DA9981263}"/>
    <pc:docChg chg="undo custSel addSld delSld modSld sldOrd modMainMaster">
      <pc:chgData name="Colby Ford" userId="165c2597-aca0-4aca-af11-a4cca784e7dc" providerId="ADAL" clId="{A8639E04-A608-4305-8FB2-9E0DA9981263}" dt="2017-08-30T18:23:37.570" v="2219" actId="14100"/>
      <pc:docMkLst>
        <pc:docMk/>
      </pc:docMkLst>
      <pc:sldChg chg="modSp">
        <pc:chgData name="Colby Ford" userId="165c2597-aca0-4aca-af11-a4cca784e7dc" providerId="ADAL" clId="{A8639E04-A608-4305-8FB2-9E0DA9981263}" dt="2017-08-30T15:48:48.592" v="38" actId="20577"/>
        <pc:sldMkLst>
          <pc:docMk/>
          <pc:sldMk cId="2007110420" sldId="258"/>
        </pc:sldMkLst>
        <pc:spChg chg="mod">
          <ac:chgData name="Colby Ford" userId="165c2597-aca0-4aca-af11-a4cca784e7dc" providerId="ADAL" clId="{A8639E04-A608-4305-8FB2-9E0DA9981263}" dt="2017-08-30T15:48:48.592" v="38" actId="20577"/>
          <ac:spMkLst>
            <pc:docMk/>
            <pc:sldMk cId="2007110420" sldId="258"/>
            <ac:spMk id="2" creationId="{C4F65077-F70E-4CE6-87E4-9EF1B6512740}"/>
          </ac:spMkLst>
        </pc:spChg>
      </pc:sldChg>
      <pc:sldChg chg="modSp ord">
        <pc:chgData name="Colby Ford" userId="165c2597-aca0-4aca-af11-a4cca784e7dc" providerId="ADAL" clId="{A8639E04-A608-4305-8FB2-9E0DA9981263}" dt="2017-08-30T17:09:10.771" v="1090" actId="14100"/>
        <pc:sldMkLst>
          <pc:docMk/>
          <pc:sldMk cId="1341908518" sldId="263"/>
        </pc:sldMkLst>
        <pc:spChg chg="mod ord">
          <ac:chgData name="Colby Ford" userId="165c2597-aca0-4aca-af11-a4cca784e7dc" providerId="ADAL" clId="{A8639E04-A608-4305-8FB2-9E0DA9981263}" dt="2017-08-30T16:35:49.343" v="456" actId="14100"/>
          <ac:spMkLst>
            <pc:docMk/>
            <pc:sldMk cId="1341908518" sldId="263"/>
            <ac:spMk id="4" creationId="{A9F36E4F-726D-491C-93B4-B4C598D62E85}"/>
          </ac:spMkLst>
        </pc:spChg>
        <pc:picChg chg="mod">
          <ac:chgData name="Colby Ford" userId="165c2597-aca0-4aca-af11-a4cca784e7dc" providerId="ADAL" clId="{A8639E04-A608-4305-8FB2-9E0DA9981263}" dt="2017-08-30T16:35:30.344" v="454" actId="14100"/>
          <ac:picMkLst>
            <pc:docMk/>
            <pc:sldMk cId="1341908518" sldId="263"/>
            <ac:picMk id="1026" creationId="{AD02C74C-002F-4773-BD84-0A62007094C7}"/>
          </ac:picMkLst>
        </pc:picChg>
      </pc:sldChg>
      <pc:sldChg chg="add del">
        <pc:chgData name="Colby Ford" userId="165c2597-aca0-4aca-af11-a4cca784e7dc" providerId="ADAL" clId="{A8639E04-A608-4305-8FB2-9E0DA9981263}" dt="2017-08-30T16:13:48.715" v="46" actId="2696"/>
        <pc:sldMkLst>
          <pc:docMk/>
          <pc:sldMk cId="1645681108" sldId="266"/>
        </pc:sldMkLst>
      </pc:sldChg>
      <pc:sldChg chg="addSp modSp add del">
        <pc:chgData name="Colby Ford" userId="165c2597-aca0-4aca-af11-a4cca784e7dc" providerId="ADAL" clId="{A8639E04-A608-4305-8FB2-9E0DA9981263}" dt="2017-08-30T16:30:22.370" v="392" actId="2696"/>
        <pc:sldMkLst>
          <pc:docMk/>
          <pc:sldMk cId="937041463" sldId="267"/>
        </pc:sldMkLst>
        <pc:spChg chg="mod">
          <ac:chgData name="Colby Ford" userId="165c2597-aca0-4aca-af11-a4cca784e7dc" providerId="ADAL" clId="{A8639E04-A608-4305-8FB2-9E0DA9981263}" dt="2017-08-30T16:23:11.724" v="245" actId="6549"/>
          <ac:spMkLst>
            <pc:docMk/>
            <pc:sldMk cId="937041463" sldId="267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16:56.616" v="144" actId="2710"/>
          <ac:spMkLst>
            <pc:docMk/>
            <pc:sldMk cId="937041463" sldId="267"/>
            <ac:spMk id="3" creationId="{F3EB5271-6A20-46A6-B353-F7813237EADF}"/>
          </ac:spMkLst>
        </pc:spChg>
        <pc:spChg chg="add mod">
          <ac:chgData name="Colby Ford" userId="165c2597-aca0-4aca-af11-a4cca784e7dc" providerId="ADAL" clId="{A8639E04-A608-4305-8FB2-9E0DA9981263}" dt="2017-08-30T16:19:05.434" v="179" actId="1035"/>
          <ac:spMkLst>
            <pc:docMk/>
            <pc:sldMk cId="937041463" sldId="267"/>
            <ac:spMk id="4" creationId="{94C5A348-71C5-471A-A0EB-551A29D54510}"/>
          </ac:spMkLst>
        </pc:spChg>
        <pc:spChg chg="add mod">
          <ac:chgData name="Colby Ford" userId="165c2597-aca0-4aca-af11-a4cca784e7dc" providerId="ADAL" clId="{A8639E04-A608-4305-8FB2-9E0DA9981263}" dt="2017-08-30T16:18:47.574" v="172" actId="122"/>
          <ac:spMkLst>
            <pc:docMk/>
            <pc:sldMk cId="937041463" sldId="267"/>
            <ac:spMk id="5" creationId="{85ADD841-196E-48B5-B982-E18D37A66D0B}"/>
          </ac:spMkLst>
        </pc:spChg>
        <pc:spChg chg="add mod">
          <ac:chgData name="Colby Ford" userId="165c2597-aca0-4aca-af11-a4cca784e7dc" providerId="ADAL" clId="{A8639E04-A608-4305-8FB2-9E0DA9981263}" dt="2017-08-30T16:23:56.053" v="258" actId="14100"/>
          <ac:spMkLst>
            <pc:docMk/>
            <pc:sldMk cId="937041463" sldId="267"/>
            <ac:spMk id="6" creationId="{0302BFC0-D4D1-4A6C-96D8-671100C6EB5D}"/>
          </ac:spMkLst>
        </pc:spChg>
        <pc:picChg chg="add mod">
          <ac:chgData name="Colby Ford" userId="165c2597-aca0-4aca-af11-a4cca784e7dc" providerId="ADAL" clId="{A8639E04-A608-4305-8FB2-9E0DA9981263}" dt="2017-08-30T16:21:13.324" v="235" actId="14100"/>
          <ac:picMkLst>
            <pc:docMk/>
            <pc:sldMk cId="937041463" sldId="267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17:57.739" v="1220" actId="113"/>
        <pc:sldMkLst>
          <pc:docMk/>
          <pc:sldMk cId="3164236755" sldId="268"/>
        </pc:sldMkLst>
        <pc:spChg chg="mod">
          <ac:chgData name="Colby Ford" userId="165c2597-aca0-4aca-af11-a4cca784e7dc" providerId="ADAL" clId="{A8639E04-A608-4305-8FB2-9E0DA9981263}" dt="2017-08-30T16:27:38.728" v="289" actId="2710"/>
          <ac:spMkLst>
            <pc:docMk/>
            <pc:sldMk cId="3164236755" sldId="268"/>
            <ac:spMk id="3" creationId="{F3EB5271-6A20-46A6-B353-F7813237EADF}"/>
          </ac:spMkLst>
        </pc:spChg>
        <pc:spChg chg="mod">
          <ac:chgData name="Colby Ford" userId="165c2597-aca0-4aca-af11-a4cca784e7dc" providerId="ADAL" clId="{A8639E04-A608-4305-8FB2-9E0DA9981263}" dt="2017-08-30T16:27:51.971" v="297" actId="1035"/>
          <ac:spMkLst>
            <pc:docMk/>
            <pc:sldMk cId="3164236755" sldId="268"/>
            <ac:spMk id="4" creationId="{94C5A348-71C5-471A-A0EB-551A29D54510}"/>
          </ac:spMkLst>
        </pc:spChg>
        <pc:spChg chg="mod">
          <ac:chgData name="Colby Ford" userId="165c2597-aca0-4aca-af11-a4cca784e7dc" providerId="ADAL" clId="{A8639E04-A608-4305-8FB2-9E0DA9981263}" dt="2017-08-30T16:28:07.232" v="327" actId="1035"/>
          <ac:spMkLst>
            <pc:docMk/>
            <pc:sldMk cId="3164236755" sldId="268"/>
            <ac:spMk id="5" creationId="{85ADD841-196E-48B5-B982-E18D37A66D0B}"/>
          </ac:spMkLst>
        </pc:spChg>
        <pc:spChg chg="mod">
          <ac:chgData name="Colby Ford" userId="165c2597-aca0-4aca-af11-a4cca784e7dc" providerId="ADAL" clId="{A8639E04-A608-4305-8FB2-9E0DA9981263}" dt="2017-08-30T16:28:24.986" v="348" actId="1035"/>
          <ac:spMkLst>
            <pc:docMk/>
            <pc:sldMk cId="3164236755" sldId="268"/>
            <ac:spMk id="6" creationId="{0302BFC0-D4D1-4A6C-96D8-671100C6EB5D}"/>
          </ac:spMkLst>
        </pc:spChg>
        <pc:spChg chg="add mod">
          <ac:chgData name="Colby Ford" userId="165c2597-aca0-4aca-af11-a4cca784e7dc" providerId="ADAL" clId="{A8639E04-A608-4305-8FB2-9E0DA9981263}" dt="2017-08-30T17:17:27.392" v="1206" actId="208"/>
          <ac:spMkLst>
            <pc:docMk/>
            <pc:sldMk cId="3164236755" sldId="268"/>
            <ac:spMk id="10" creationId="{BE921F2E-29B5-4AA3-B5D9-FDA26A19AABE}"/>
          </ac:spMkLst>
        </pc:spChg>
        <pc:spChg chg="add mod">
          <ac:chgData name="Colby Ford" userId="165c2597-aca0-4aca-af11-a4cca784e7dc" providerId="ADAL" clId="{A8639E04-A608-4305-8FB2-9E0DA9981263}" dt="2017-08-30T17:17:57.739" v="1220" actId="113"/>
          <ac:spMkLst>
            <pc:docMk/>
            <pc:sldMk cId="3164236755" sldId="268"/>
            <ac:spMk id="11" creationId="{CB6A64A4-1127-4CE1-8118-459254BE3611}"/>
          </ac:spMkLst>
        </pc:spChg>
        <pc:spChg chg="add mod">
          <ac:chgData name="Colby Ford" userId="165c2597-aca0-4aca-af11-a4cca784e7dc" providerId="ADAL" clId="{A8639E04-A608-4305-8FB2-9E0DA9981263}" dt="2017-08-30T16:29:04.851" v="378" actId="20577"/>
          <ac:spMkLst>
            <pc:docMk/>
            <pc:sldMk cId="3164236755" sldId="268"/>
            <ac:spMk id="12" creationId="{D913FBAF-4942-4F4D-A2CD-279FB92D9F9A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5" creationId="{80E19255-FC06-44FF-8151-34B3B8128A07}"/>
          </ac:spMkLst>
        </pc:spChg>
        <pc:spChg chg="add">
          <ac:chgData name="Colby Ford" userId="165c2597-aca0-4aca-af11-a4cca784e7dc" providerId="ADAL" clId="{A8639E04-A608-4305-8FB2-9E0DA9981263}" dt="2017-08-30T16:36:57.397" v="473" actId="113"/>
          <ac:spMkLst>
            <pc:docMk/>
            <pc:sldMk cId="3164236755" sldId="268"/>
            <ac:spMk id="17" creationId="{CCEF2C7A-EAB5-4EE4-92A3-EEB71CDB2656}"/>
          </ac:spMkLst>
        </pc:spChg>
        <pc:picChg chg="add mod">
          <ac:chgData name="Colby Ford" userId="165c2597-aca0-4aca-af11-a4cca784e7dc" providerId="ADAL" clId="{A8639E04-A608-4305-8FB2-9E0DA9981263}" dt="2017-08-30T16:28:29.460" v="349" actId="1076"/>
          <ac:picMkLst>
            <pc:docMk/>
            <pc:sldMk cId="3164236755" sldId="268"/>
            <ac:picMk id="8" creationId="{F44C19A0-031A-4A22-A867-97028CADDE38}"/>
          </ac:picMkLst>
        </pc:picChg>
        <pc:picChg chg="add mod">
          <ac:chgData name="Colby Ford" userId="165c2597-aca0-4aca-af11-a4cca784e7dc" providerId="ADAL" clId="{A8639E04-A608-4305-8FB2-9E0DA9981263}" dt="2017-08-30T17:17:50.841" v="1215" actId="1036"/>
          <ac:picMkLst>
            <pc:docMk/>
            <pc:sldMk cId="3164236755" sldId="268"/>
            <ac:picMk id="9" creationId="{12C61F33-E752-48B5-8765-97EA71CBB6FA}"/>
          </ac:picMkLst>
        </pc:picChg>
        <pc:picChg chg="add">
          <ac:chgData name="Colby Ford" userId="165c2597-aca0-4aca-af11-a4cca784e7dc" providerId="ADAL" clId="{A8639E04-A608-4305-8FB2-9E0DA9981263}" dt="2017-08-30T16:36:57.397" v="473" actId="113"/>
          <ac:picMkLst>
            <pc:docMk/>
            <pc:sldMk cId="3164236755" sldId="268"/>
            <ac:picMk id="16" creationId="{7F420330-7F30-4169-910B-3AB0D45DFBD5}"/>
          </ac:picMkLst>
        </pc:picChg>
        <pc:picChg chg="del">
          <ac:chgData name="Colby Ford" userId="165c2597-aca0-4aca-af11-a4cca784e7dc" providerId="ADAL" clId="{A8639E04-A608-4305-8FB2-9E0DA9981263}" dt="2017-08-30T16:36:57.042" v="472" actId="478"/>
          <ac:picMkLst>
            <pc:docMk/>
            <pc:sldMk cId="3164236755" sldId="268"/>
            <ac:picMk id="2050" creationId="{9EFAD2D8-EBF1-4DD9-99DE-0324EB552D11}"/>
          </ac:picMkLst>
        </pc:picChg>
        <pc:picChg chg="add mod">
          <ac:chgData name="Colby Ford" userId="165c2597-aca0-4aca-af11-a4cca784e7dc" providerId="ADAL" clId="{A8639E04-A608-4305-8FB2-9E0DA9981263}" dt="2017-08-30T16:27:42.420" v="290" actId="1076"/>
          <ac:picMkLst>
            <pc:docMk/>
            <pc:sldMk cId="3164236755" sldId="268"/>
            <ac:picMk id="3074" creationId="{972D2E0D-D25E-44D5-906A-550A1C955C35}"/>
          </ac:picMkLst>
        </pc:picChg>
      </pc:sldChg>
      <pc:sldChg chg="modSp add del">
        <pc:chgData name="Colby Ford" userId="165c2597-aca0-4aca-af11-a4cca784e7dc" providerId="ADAL" clId="{A8639E04-A608-4305-8FB2-9E0DA9981263}" dt="2017-08-30T16:23:46.939" v="252" actId="2696"/>
        <pc:sldMkLst>
          <pc:docMk/>
          <pc:sldMk cId="3768045207" sldId="268"/>
        </pc:sldMkLst>
        <pc:spChg chg="mod">
          <ac:chgData name="Colby Ford" userId="165c2597-aca0-4aca-af11-a4cca784e7dc" providerId="ADAL" clId="{A8639E04-A608-4305-8FB2-9E0DA9981263}" dt="2017-08-30T16:23:07.112" v="244" actId="6549"/>
          <ac:spMkLst>
            <pc:docMk/>
            <pc:sldMk cId="3768045207" sldId="268"/>
            <ac:spMk id="2" creationId="{DAF7ABE6-23F4-43FB-8D77-6B77B9CDEEF0}"/>
          </ac:spMkLst>
        </pc:spChg>
        <pc:spChg chg="mod">
          <ac:chgData name="Colby Ford" userId="165c2597-aca0-4aca-af11-a4cca784e7dc" providerId="ADAL" clId="{A8639E04-A608-4305-8FB2-9E0DA9981263}" dt="2017-08-30T16:23:44.604" v="251" actId="14100"/>
          <ac:spMkLst>
            <pc:docMk/>
            <pc:sldMk cId="3768045207" sldId="268"/>
            <ac:spMk id="6" creationId="{0302BFC0-D4D1-4A6C-96D8-671100C6EB5D}"/>
          </ac:spMkLst>
        </pc:spChg>
        <pc:picChg chg="mod">
          <ac:chgData name="Colby Ford" userId="165c2597-aca0-4aca-af11-a4cca784e7dc" providerId="ADAL" clId="{A8639E04-A608-4305-8FB2-9E0DA9981263}" dt="2017-08-30T16:22:59.216" v="243" actId="208"/>
          <ac:picMkLst>
            <pc:docMk/>
            <pc:sldMk cId="3768045207" sldId="268"/>
            <ac:picMk id="2050" creationId="{9EFAD2D8-EBF1-4DD9-99DE-0324EB552D11}"/>
          </ac:picMkLst>
        </pc:picChg>
      </pc:sldChg>
      <pc:sldChg chg="addSp delSp modSp add ord">
        <pc:chgData name="Colby Ford" userId="165c2597-aca0-4aca-af11-a4cca784e7dc" providerId="ADAL" clId="{A8639E04-A608-4305-8FB2-9E0DA9981263}" dt="2017-08-30T17:09:53.609" v="1151" actId="478"/>
        <pc:sldMkLst>
          <pc:docMk/>
          <pc:sldMk cId="3336196108" sldId="269"/>
        </pc:sldMkLst>
        <pc:spChg chg="add mod ord">
          <ac:chgData name="Colby Ford" userId="165c2597-aca0-4aca-af11-a4cca784e7dc" providerId="ADAL" clId="{A8639E04-A608-4305-8FB2-9E0DA9981263}" dt="2017-08-30T16:36:49.788" v="471" actId="14100"/>
          <ac:spMkLst>
            <pc:docMk/>
            <pc:sldMk cId="3336196108" sldId="269"/>
            <ac:spMk id="7" creationId="{1648106D-CBC8-4CEC-88BF-31C55487356B}"/>
          </ac:spMkLst>
        </pc:spChg>
        <pc:spChg chg="del mod">
          <ac:chgData name="Colby Ford" userId="165c2597-aca0-4aca-af11-a4cca784e7dc" providerId="ADAL" clId="{A8639E04-A608-4305-8FB2-9E0DA9981263}" dt="2017-08-30T16:32:22.129" v="445" actId="478"/>
          <ac:spMkLst>
            <pc:docMk/>
            <pc:sldMk cId="3336196108" sldId="269"/>
            <ac:spMk id="10" creationId="{BE921F2E-29B5-4AA3-B5D9-FDA26A19AABE}"/>
          </ac:spMkLst>
        </pc:spChg>
        <pc:spChg chg="del">
          <ac:chgData name="Colby Ford" userId="165c2597-aca0-4aca-af11-a4cca784e7dc" providerId="ADAL" clId="{A8639E04-A608-4305-8FB2-9E0DA9981263}" dt="2017-08-30T16:32:20.113" v="442" actId="478"/>
          <ac:spMkLst>
            <pc:docMk/>
            <pc:sldMk cId="3336196108" sldId="269"/>
            <ac:spMk id="11" creationId="{CB6A64A4-1127-4CE1-8118-459254BE3611}"/>
          </ac:spMkLst>
        </pc:spChg>
        <pc:spChg chg="add del mod">
          <ac:chgData name="Colby Ford" userId="165c2597-aca0-4aca-af11-a4cca784e7dc" providerId="ADAL" clId="{A8639E04-A608-4305-8FB2-9E0DA9981263}" dt="2017-08-30T17:09:53.609" v="1151" actId="478"/>
          <ac:spMkLst>
            <pc:docMk/>
            <pc:sldMk cId="3336196108" sldId="269"/>
            <ac:spMk id="13" creationId="{289BC116-62DC-4B5B-B9D3-CD51E7FC3B09}"/>
          </ac:spMkLst>
        </pc:spChg>
        <pc:spChg chg="add mod">
          <ac:chgData name="Colby Ford" userId="165c2597-aca0-4aca-af11-a4cca784e7dc" providerId="ADAL" clId="{A8639E04-A608-4305-8FB2-9E0DA9981263}" dt="2017-08-30T16:36:45.764" v="470" actId="14100"/>
          <ac:spMkLst>
            <pc:docMk/>
            <pc:sldMk cId="3336196108" sldId="269"/>
            <ac:spMk id="15" creationId="{A7476BE4-37C2-4A8F-866D-307222B628EA}"/>
          </ac:spMkLst>
        </pc:spChg>
        <pc:picChg chg="del">
          <ac:chgData name="Colby Ford" userId="165c2597-aca0-4aca-af11-a4cca784e7dc" providerId="ADAL" clId="{A8639E04-A608-4305-8FB2-9E0DA9981263}" dt="2017-08-30T16:32:20.729" v="443" actId="478"/>
          <ac:picMkLst>
            <pc:docMk/>
            <pc:sldMk cId="3336196108" sldId="269"/>
            <ac:picMk id="8" creationId="{F44C19A0-031A-4A22-A867-97028CADDE38}"/>
          </ac:picMkLst>
        </pc:picChg>
        <pc:picChg chg="del">
          <ac:chgData name="Colby Ford" userId="165c2597-aca0-4aca-af11-a4cca784e7dc" providerId="ADAL" clId="{A8639E04-A608-4305-8FB2-9E0DA9981263}" dt="2017-08-30T16:32:18.768" v="441" actId="478"/>
          <ac:picMkLst>
            <pc:docMk/>
            <pc:sldMk cId="3336196108" sldId="269"/>
            <ac:picMk id="9" creationId="{12C61F33-E752-48B5-8765-97EA71CBB6FA}"/>
          </ac:picMkLst>
        </pc:picChg>
        <pc:picChg chg="mod">
          <ac:chgData name="Colby Ford" userId="165c2597-aca0-4aca-af11-a4cca784e7dc" providerId="ADAL" clId="{A8639E04-A608-4305-8FB2-9E0DA9981263}" dt="2017-08-30T16:36:07.605" v="458" actId="478"/>
          <ac:picMkLst>
            <pc:docMk/>
            <pc:sldMk cId="3336196108" sldId="269"/>
            <ac:picMk id="2050" creationId="{9EFAD2D8-EBF1-4DD9-99DE-0324EB552D11}"/>
          </ac:picMkLst>
        </pc:picChg>
        <pc:picChg chg="del">
          <ac:chgData name="Colby Ford" userId="165c2597-aca0-4aca-af11-a4cca784e7dc" providerId="ADAL" clId="{A8639E04-A608-4305-8FB2-9E0DA9981263}" dt="2017-08-30T16:32:18.241" v="440" actId="478"/>
          <ac:picMkLst>
            <pc:docMk/>
            <pc:sldMk cId="3336196108" sldId="269"/>
            <ac:picMk id="3074" creationId="{972D2E0D-D25E-44D5-906A-550A1C955C35}"/>
          </ac:picMkLst>
        </pc:picChg>
      </pc:sldChg>
      <pc:sldChg chg="addSp modSp add ord">
        <pc:chgData name="Colby Ford" userId="165c2597-aca0-4aca-af11-a4cca784e7dc" providerId="ADAL" clId="{A8639E04-A608-4305-8FB2-9E0DA9981263}" dt="2017-08-30T16:35:02.275" v="453" actId="14100"/>
        <pc:sldMkLst>
          <pc:docMk/>
          <pc:sldMk cId="1148678051" sldId="270"/>
        </pc:sldMkLst>
        <pc:picChg chg="add mod">
          <ac:chgData name="Colby Ford" userId="165c2597-aca0-4aca-af11-a4cca784e7dc" providerId="ADAL" clId="{A8639E04-A608-4305-8FB2-9E0DA9981263}" dt="2017-08-30T16:34:56.424" v="451" actId="208"/>
          <ac:picMkLst>
            <pc:docMk/>
            <pc:sldMk cId="1148678051" sldId="270"/>
            <ac:picMk id="2" creationId="{A60948F7-50A5-4E6C-9752-71894F6159D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7:08:12.496" v="1087" actId="242"/>
        <pc:sldMkLst>
          <pc:docMk/>
          <pc:sldMk cId="2837269895" sldId="271"/>
        </pc:sldMkLst>
        <pc:spChg chg="mod">
          <ac:chgData name="Colby Ford" userId="165c2597-aca0-4aca-af11-a4cca784e7dc" providerId="ADAL" clId="{A8639E04-A608-4305-8FB2-9E0DA9981263}" dt="2017-08-30T17:08:12.496" v="1087" actId="242"/>
          <ac:spMkLst>
            <pc:docMk/>
            <pc:sldMk cId="2837269895" sldId="271"/>
            <ac:spMk id="2" creationId="{FE9480DF-4D1B-4A6E-A01E-60D928ADD8DA}"/>
          </ac:spMkLst>
        </pc:spChg>
        <pc:spChg chg="del">
          <ac:chgData name="Colby Ford" userId="165c2597-aca0-4aca-af11-a4cca784e7dc" providerId="ADAL" clId="{A8639E04-A608-4305-8FB2-9E0DA9981263}" dt="2017-08-30T16:57:29.601" v="507" actId="242"/>
          <ac:spMkLst>
            <pc:docMk/>
            <pc:sldMk cId="2837269895" sldId="271"/>
            <ac:spMk id="3" creationId="{C940C4E1-FEFD-40C1-9072-06EDA775F364}"/>
          </ac:spMkLst>
        </pc:spChg>
        <pc:spChg chg="add del mod">
          <ac:chgData name="Colby Ford" userId="165c2597-aca0-4aca-af11-a4cca784e7dc" providerId="ADAL" clId="{A8639E04-A608-4305-8FB2-9E0DA9981263}" dt="2017-08-30T16:58:53.823" v="579" actId="478"/>
          <ac:spMkLst>
            <pc:docMk/>
            <pc:sldMk cId="2837269895" sldId="271"/>
            <ac:spMk id="4" creationId="{92DAACE1-1176-4387-B90C-95AF913AB494}"/>
          </ac:spMkLst>
        </pc:spChg>
        <pc:spChg chg="add mod">
          <ac:chgData name="Colby Ford" userId="165c2597-aca0-4aca-af11-a4cca784e7dc" providerId="ADAL" clId="{A8639E04-A608-4305-8FB2-9E0DA9981263}" dt="2017-08-30T17:05:14.387" v="1083" actId="20577"/>
          <ac:spMkLst>
            <pc:docMk/>
            <pc:sldMk cId="2837269895" sldId="271"/>
            <ac:spMk id="5" creationId="{9E5EAE29-2E04-41AF-A7B8-646ACC2191E8}"/>
          </ac:spMkLst>
        </pc:spChg>
        <pc:picChg chg="add mod">
          <ac:chgData name="Colby Ford" userId="165c2597-aca0-4aca-af11-a4cca784e7dc" providerId="ADAL" clId="{A8639E04-A608-4305-8FB2-9E0DA9981263}" dt="2017-08-30T17:00:06.688" v="590" actId="208"/>
          <ac:picMkLst>
            <pc:docMk/>
            <pc:sldMk cId="2837269895" sldId="271"/>
            <ac:picMk id="6" creationId="{11E182EC-CB00-4F74-9C7A-14F21F538D70}"/>
          </ac:picMkLst>
        </pc:picChg>
        <pc:picChg chg="add mod">
          <ac:chgData name="Colby Ford" userId="165c2597-aca0-4aca-af11-a4cca784e7dc" providerId="ADAL" clId="{A8639E04-A608-4305-8FB2-9E0DA9981263}" dt="2017-08-30T17:00:08.692" v="591" actId="208"/>
          <ac:picMkLst>
            <pc:docMk/>
            <pc:sldMk cId="2837269895" sldId="271"/>
            <ac:picMk id="7" creationId="{9272310F-DEA3-4074-8822-36A32674F75E}"/>
          </ac:picMkLst>
        </pc:picChg>
      </pc:sldChg>
      <pc:sldChg chg="addSp delSp modSp add">
        <pc:chgData name="Colby Ford" userId="165c2597-aca0-4aca-af11-a4cca784e7dc" providerId="ADAL" clId="{A8639E04-A608-4305-8FB2-9E0DA9981263}" dt="2017-08-30T18:23:37.570" v="2219" actId="14100"/>
        <pc:sldMkLst>
          <pc:docMk/>
          <pc:sldMk cId="3481407988" sldId="272"/>
        </pc:sldMkLst>
        <pc:spChg chg="mod">
          <ac:chgData name="Colby Ford" userId="165c2597-aca0-4aca-af11-a4cca784e7dc" providerId="ADAL" clId="{A8639E04-A608-4305-8FB2-9E0DA9981263}" dt="2017-08-30T17:49:06.663" v="2006" actId="20577"/>
          <ac:spMkLst>
            <pc:docMk/>
            <pc:sldMk cId="3481407988" sldId="272"/>
            <ac:spMk id="2" creationId="{6F5ED21D-50A6-4421-B925-9EAA8DE4B364}"/>
          </ac:spMkLst>
        </pc:spChg>
        <pc:spChg chg="add del mod">
          <ac:chgData name="Colby Ford" userId="165c2597-aca0-4aca-af11-a4cca784e7dc" providerId="ADAL" clId="{A8639E04-A608-4305-8FB2-9E0DA9981263}" dt="2017-08-30T17:19:09.025" v="1289" actId="478"/>
          <ac:spMkLst>
            <pc:docMk/>
            <pc:sldMk cId="3481407988" sldId="272"/>
            <ac:spMk id="3" creationId="{82054EC8-D0CA-471E-8FCD-CE806DC62717}"/>
          </ac:spMkLst>
        </pc:spChg>
        <pc:spChg chg="add mod">
          <ac:chgData name="Colby Ford" userId="165c2597-aca0-4aca-af11-a4cca784e7dc" providerId="ADAL" clId="{A8639E04-A608-4305-8FB2-9E0DA9981263}" dt="2017-08-30T17:47:35.027" v="1980" actId="1076"/>
          <ac:spMkLst>
            <pc:docMk/>
            <pc:sldMk cId="3481407988" sldId="272"/>
            <ac:spMk id="4" creationId="{FBA3AD55-5A6C-477E-8D10-E59D3839707C}"/>
          </ac:spMkLst>
        </pc:spChg>
        <pc:spChg chg="add mod">
          <ac:chgData name="Colby Ford" userId="165c2597-aca0-4aca-af11-a4cca784e7dc" providerId="ADAL" clId="{A8639E04-A608-4305-8FB2-9E0DA9981263}" dt="2017-08-30T18:23:37.570" v="2219" actId="14100"/>
          <ac:spMkLst>
            <pc:docMk/>
            <pc:sldMk cId="3481407988" sldId="272"/>
            <ac:spMk id="5" creationId="{65C8561D-2360-49E0-BD79-E80C6A25A7D9}"/>
          </ac:spMkLst>
        </pc:spChg>
        <pc:spChg chg="add mod">
          <ac:chgData name="Colby Ford" userId="165c2597-aca0-4aca-af11-a4cca784e7dc" providerId="ADAL" clId="{A8639E04-A608-4305-8FB2-9E0DA9981263}" dt="2017-08-30T17:22:04.611" v="1552" actId="1076"/>
          <ac:spMkLst>
            <pc:docMk/>
            <pc:sldMk cId="3481407988" sldId="272"/>
            <ac:spMk id="6" creationId="{13C6B8BD-0F63-4478-8D95-1FA4EE027AC1}"/>
          </ac:spMkLst>
        </pc:spChg>
        <pc:spChg chg="add mod">
          <ac:chgData name="Colby Ford" userId="165c2597-aca0-4aca-af11-a4cca784e7dc" providerId="ADAL" clId="{A8639E04-A608-4305-8FB2-9E0DA9981263}" dt="2017-08-30T17:53:14.755" v="2020" actId="1038"/>
          <ac:spMkLst>
            <pc:docMk/>
            <pc:sldMk cId="3481407988" sldId="272"/>
            <ac:spMk id="38" creationId="{5E10C578-1A99-4B05-A41C-BB881BDC2B9D}"/>
          </ac:spMkLst>
        </pc:spChg>
        <pc:spChg chg="add mod">
          <ac:chgData name="Colby Ford" userId="165c2597-aca0-4aca-af11-a4cca784e7dc" providerId="ADAL" clId="{A8639E04-A608-4305-8FB2-9E0DA9981263}" dt="2017-08-30T17:52:58.712" v="2014" actId="20577"/>
          <ac:spMkLst>
            <pc:docMk/>
            <pc:sldMk cId="3481407988" sldId="272"/>
            <ac:spMk id="42" creationId="{AAFAB27B-AB62-4272-88FB-FBA4F00AB563}"/>
          </ac:spMkLst>
        </pc:spChg>
        <pc:spChg chg="add del mod">
          <ac:chgData name="Colby Ford" userId="165c2597-aca0-4aca-af11-a4cca784e7dc" providerId="ADAL" clId="{A8639E04-A608-4305-8FB2-9E0DA9981263}" dt="2017-08-30T17:46:31.480" v="1971" actId="478"/>
          <ac:spMkLst>
            <pc:docMk/>
            <pc:sldMk cId="3481407988" sldId="272"/>
            <ac:spMk id="49" creationId="{427EE452-AC51-4746-8D32-54F75E879B45}"/>
          </ac:spMkLst>
        </pc:spChg>
        <pc:spChg chg="add del mod">
          <ac:chgData name="Colby Ford" userId="165c2597-aca0-4aca-af11-a4cca784e7dc" providerId="ADAL" clId="{A8639E04-A608-4305-8FB2-9E0DA9981263}" dt="2017-08-30T17:46:32.676" v="1972" actId="478"/>
          <ac:spMkLst>
            <pc:docMk/>
            <pc:sldMk cId="3481407988" sldId="272"/>
            <ac:spMk id="52" creationId="{3DA6E7C3-676A-40D8-89B6-B12D32DE0B4C}"/>
          </ac:spMkLst>
        </pc:spChg>
        <pc:spChg chg="add mod">
          <ac:chgData name="Colby Ford" userId="165c2597-aca0-4aca-af11-a4cca784e7dc" providerId="ADAL" clId="{A8639E04-A608-4305-8FB2-9E0DA9981263}" dt="2017-08-30T17:55:55.730" v="2048" actId="1076"/>
          <ac:spMkLst>
            <pc:docMk/>
            <pc:sldMk cId="3481407988" sldId="272"/>
            <ac:spMk id="63" creationId="{8C501318-A18F-40F3-B22E-1342C1766C4B}"/>
          </ac:spMkLst>
        </pc:spChg>
        <pc:spChg chg="add mod">
          <ac:chgData name="Colby Ford" userId="165c2597-aca0-4aca-af11-a4cca784e7dc" providerId="ADAL" clId="{A8639E04-A608-4305-8FB2-9E0DA9981263}" dt="2017-08-30T18:23:06.142" v="2188" actId="20577"/>
          <ac:spMkLst>
            <pc:docMk/>
            <pc:sldMk cId="3481407988" sldId="272"/>
            <ac:spMk id="65" creationId="{82EAE197-562D-4748-84C2-2F0010582307}"/>
          </ac:spMkLst>
        </pc:sp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8" creationId="{85B3EAD2-1BEB-43F1-886D-93E5DD6CDD29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0" creationId="{4EEF3A16-F3B5-4615-9B35-DA72A8D33BC8}"/>
          </ac:picMkLst>
        </pc:picChg>
        <pc:picChg chg="add mod">
          <ac:chgData name="Colby Ford" userId="165c2597-aca0-4aca-af11-a4cca784e7dc" providerId="ADAL" clId="{A8639E04-A608-4305-8FB2-9E0DA9981263}" dt="2017-08-30T17:28:34.355" v="1576" actId="1076"/>
          <ac:picMkLst>
            <pc:docMk/>
            <pc:sldMk cId="3481407988" sldId="272"/>
            <ac:picMk id="12" creationId="{8401AA77-1F26-48AA-A803-95B2A3C630AF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4" creationId="{E11844EE-7A40-4D13-A565-DAFBC655100C}"/>
          </ac:picMkLst>
        </pc:picChg>
        <pc:picChg chg="add del mod">
          <ac:chgData name="Colby Ford" userId="165c2597-aca0-4aca-af11-a4cca784e7dc" providerId="ADAL" clId="{A8639E04-A608-4305-8FB2-9E0DA9981263}" dt="2017-08-30T17:30:24.504" v="1590" actId="478"/>
          <ac:picMkLst>
            <pc:docMk/>
            <pc:sldMk cId="3481407988" sldId="272"/>
            <ac:picMk id="16" creationId="{9F7E43F4-5843-45FE-8C99-154EE4A861FB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18" creationId="{F6E01D05-DF44-4E8F-8679-F4427C1EA0E0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0" creationId="{B7F88A80-3ECC-4D05-95CC-B8F76CCE60BF}"/>
          </ac:picMkLst>
        </pc:picChg>
        <pc:picChg chg="add del mod">
          <ac:chgData name="Colby Ford" userId="165c2597-aca0-4aca-af11-a4cca784e7dc" providerId="ADAL" clId="{A8639E04-A608-4305-8FB2-9E0DA9981263}" dt="2017-08-30T17:28:29.929" v="1575" actId="478"/>
          <ac:picMkLst>
            <pc:docMk/>
            <pc:sldMk cId="3481407988" sldId="272"/>
            <ac:picMk id="22" creationId="{7F5C3D42-DEB5-4406-B8CC-5EC7347927F2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4" creationId="{492C1812-A652-4CD4-833C-05F2F05CE12E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6" creationId="{F6987454-662E-4FA3-B187-FE8B42A82CCB}"/>
          </ac:picMkLst>
        </pc:picChg>
        <pc:picChg chg="add mod">
          <ac:chgData name="Colby Ford" userId="165c2597-aca0-4aca-af11-a4cca784e7dc" providerId="ADAL" clId="{A8639E04-A608-4305-8FB2-9E0DA9981263}" dt="2017-08-30T17:48:57.722" v="2004" actId="14100"/>
          <ac:picMkLst>
            <pc:docMk/>
            <pc:sldMk cId="3481407988" sldId="272"/>
            <ac:picMk id="27" creationId="{E3497B4D-85A0-4CCD-BB04-EE5BDE0E81A2}"/>
          </ac:picMkLst>
        </pc:picChg>
        <pc:picChg chg="add mod">
          <ac:chgData name="Colby Ford" userId="165c2597-aca0-4aca-af11-a4cca784e7dc" providerId="ADAL" clId="{A8639E04-A608-4305-8FB2-9E0DA9981263}" dt="2017-08-30T17:48:53.482" v="2003" actId="1035"/>
          <ac:picMkLst>
            <pc:docMk/>
            <pc:sldMk cId="3481407988" sldId="272"/>
            <ac:picMk id="29" creationId="{896869AC-D844-40DA-AB94-49BAA963B070}"/>
          </ac:picMkLst>
        </pc:picChg>
        <pc:picChg chg="add del mod">
          <ac:chgData name="Colby Ford" userId="165c2597-aca0-4aca-af11-a4cca784e7dc" providerId="ADAL" clId="{A8639E04-A608-4305-8FB2-9E0DA9981263}" dt="2017-08-30T17:32:14.977" v="1594" actId="478"/>
          <ac:picMkLst>
            <pc:docMk/>
            <pc:sldMk cId="3481407988" sldId="272"/>
            <ac:picMk id="31" creationId="{0085E0F4-7340-4CD9-9593-E34876659479}"/>
          </ac:picMkLst>
        </pc:picChg>
        <pc:picChg chg="add mod">
          <ac:chgData name="Colby Ford" userId="165c2597-aca0-4aca-af11-a4cca784e7dc" providerId="ADAL" clId="{A8639E04-A608-4305-8FB2-9E0DA9981263}" dt="2017-08-30T17:55:02.602" v="2037" actId="1076"/>
          <ac:picMkLst>
            <pc:docMk/>
            <pc:sldMk cId="3481407988" sldId="272"/>
            <ac:picMk id="33" creationId="{B08E5377-BCBC-4DE3-B17D-829AA590D4FA}"/>
          </ac:picMkLst>
        </pc:picChg>
        <pc:picChg chg="add del mod">
          <ac:chgData name="Colby Ford" userId="165c2597-aca0-4aca-af11-a4cca784e7dc" providerId="ADAL" clId="{A8639E04-A608-4305-8FB2-9E0DA9981263}" dt="2017-08-30T17:35:10.694" v="1615" actId="478"/>
          <ac:picMkLst>
            <pc:docMk/>
            <pc:sldMk cId="3481407988" sldId="272"/>
            <ac:picMk id="35" creationId="{14D9793A-533E-4BF3-8AD7-2BD2951E9B1C}"/>
          </ac:picMkLst>
        </pc:picChg>
        <pc:picChg chg="add mod or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37" creationId="{5528BEE2-0C98-4B2F-9497-6A35200731A5}"/>
          </ac:picMkLst>
        </pc:picChg>
        <pc:picChg chg="add del mod ord">
          <ac:chgData name="Colby Ford" userId="165c2597-aca0-4aca-af11-a4cca784e7dc" providerId="ADAL" clId="{A8639E04-A608-4305-8FB2-9E0DA9981263}" dt="2017-08-30T17:40:16.289" v="1848" actId="478"/>
          <ac:picMkLst>
            <pc:docMk/>
            <pc:sldMk cId="3481407988" sldId="272"/>
            <ac:picMk id="40" creationId="{F6C8F512-799F-4AA0-95C8-76921FA667A8}"/>
          </ac:picMkLst>
        </pc:picChg>
        <pc:picChg chg="add del mod ord">
          <ac:chgData name="Colby Ford" userId="165c2597-aca0-4aca-af11-a4cca784e7dc" providerId="ADAL" clId="{A8639E04-A608-4305-8FB2-9E0DA9981263}" dt="2017-08-30T17:42:17.440" v="1886" actId="478"/>
          <ac:picMkLst>
            <pc:docMk/>
            <pc:sldMk cId="3481407988" sldId="272"/>
            <ac:picMk id="43" creationId="{9B491A71-832E-4D6F-B85B-01057EA59529}"/>
          </ac:picMkLst>
        </pc:picChg>
        <pc:picChg chg="add mod">
          <ac:chgData name="Colby Ford" userId="165c2597-aca0-4aca-af11-a4cca784e7dc" providerId="ADAL" clId="{A8639E04-A608-4305-8FB2-9E0DA9981263}" dt="2017-08-30T17:53:14.755" v="2020" actId="1038"/>
          <ac:picMkLst>
            <pc:docMk/>
            <pc:sldMk cId="3481407988" sldId="272"/>
            <ac:picMk id="44" creationId="{33208880-BBB3-4DFB-B068-23414E94AC33}"/>
          </ac:picMkLst>
        </pc:picChg>
        <pc:picChg chg="add mod">
          <ac:chgData name="Colby Ford" userId="165c2597-aca0-4aca-af11-a4cca784e7dc" providerId="ADAL" clId="{A8639E04-A608-4305-8FB2-9E0DA9981263}" dt="2017-08-30T17:53:04.322" v="2015" actId="14100"/>
          <ac:picMkLst>
            <pc:docMk/>
            <pc:sldMk cId="3481407988" sldId="272"/>
            <ac:picMk id="46" creationId="{9FCC71D2-0070-40D1-9B2C-D7CAD57EFDED}"/>
          </ac:picMkLst>
        </pc:picChg>
        <pc:picChg chg="add mod">
          <ac:chgData name="Colby Ford" userId="165c2597-aca0-4aca-af11-a4cca784e7dc" providerId="ADAL" clId="{A8639E04-A608-4305-8FB2-9E0DA9981263}" dt="2017-08-30T17:54:58.888" v="2036" actId="14100"/>
          <ac:picMkLst>
            <pc:docMk/>
            <pc:sldMk cId="3481407988" sldId="272"/>
            <ac:picMk id="58" creationId="{C8A8936D-52A3-4B99-9B57-4B22A6C0B96D}"/>
          </ac:picMkLst>
        </pc:picChg>
        <pc:picChg chg="add mod">
          <ac:chgData name="Colby Ford" userId="165c2597-aca0-4aca-af11-a4cca784e7dc" providerId="ADAL" clId="{A8639E04-A608-4305-8FB2-9E0DA9981263}" dt="2017-08-30T17:54:43.811" v="2034" actId="1582"/>
          <ac:picMkLst>
            <pc:docMk/>
            <pc:sldMk cId="3481407988" sldId="272"/>
            <ac:picMk id="60" creationId="{36CECD98-B9CB-4D3F-912D-F2DFEE677597}"/>
          </ac:picMkLst>
        </pc:picChg>
        <pc:picChg chg="add mod">
          <ac:chgData name="Colby Ford" userId="165c2597-aca0-4aca-af11-a4cca784e7dc" providerId="ADAL" clId="{A8639E04-A608-4305-8FB2-9E0DA9981263}" dt="2017-08-30T17:54:48.443" v="2035" actId="14100"/>
          <ac:picMkLst>
            <pc:docMk/>
            <pc:sldMk cId="3481407988" sldId="272"/>
            <ac:picMk id="62" creationId="{65974695-C8F6-4E95-A690-2712C018E2D6}"/>
          </ac:picMkLst>
        </pc:picChg>
        <pc:picChg chg="add mod">
          <ac:chgData name="Colby Ford" userId="165c2597-aca0-4aca-af11-a4cca784e7dc" providerId="ADAL" clId="{A8639E04-A608-4305-8FB2-9E0DA9981263}" dt="2017-08-30T17:47:46.530" v="1983" actId="1076"/>
          <ac:picMkLst>
            <pc:docMk/>
            <pc:sldMk cId="3481407988" sldId="272"/>
            <ac:picMk id="5122" creationId="{55938CF9-D31E-4FA0-9CAC-5726CF73DEE9}"/>
          </ac:picMkLst>
        </pc:picChg>
        <pc:cxnChg chg="add del mod">
          <ac:chgData name="Colby Ford" userId="165c2597-aca0-4aca-af11-a4cca784e7dc" providerId="ADAL" clId="{A8639E04-A608-4305-8FB2-9E0DA9981263}" dt="2017-08-30T17:46:01.391" v="1965" actId="478"/>
          <ac:cxnSpMkLst>
            <pc:docMk/>
            <pc:sldMk cId="3481407988" sldId="272"/>
            <ac:cxnSpMk id="48" creationId="{B547BFE8-55BE-48D1-B359-DD7AC996D311}"/>
          </ac:cxnSpMkLst>
        </pc:cxnChg>
        <pc:cxnChg chg="add del mod">
          <ac:chgData name="Colby Ford" userId="165c2597-aca0-4aca-af11-a4cca784e7dc" providerId="ADAL" clId="{A8639E04-A608-4305-8FB2-9E0DA9981263}" dt="2017-08-30T17:45:59.617" v="1964" actId="478"/>
          <ac:cxnSpMkLst>
            <pc:docMk/>
            <pc:sldMk cId="3481407988" sldId="272"/>
            <ac:cxnSpMk id="50" creationId="{2E11A8B7-EB77-4034-B45A-83CAC684D3E1}"/>
          </ac:cxnSpMkLst>
        </pc:cxnChg>
        <pc:cxnChg chg="add mod">
          <ac:chgData name="Colby Ford" userId="165c2597-aca0-4aca-af11-a4cca784e7dc" providerId="ADAL" clId="{A8639E04-A608-4305-8FB2-9E0DA9981263}" dt="2017-08-30T17:47:37.026" v="1981" actId="1076"/>
          <ac:cxnSpMkLst>
            <pc:docMk/>
            <pc:sldMk cId="3481407988" sldId="272"/>
            <ac:cxnSpMk id="53" creationId="{041D4AB5-7BC8-46D5-ADCF-F4C5A627899B}"/>
          </ac:cxnSpMkLst>
        </pc:cxnChg>
        <pc:cxnChg chg="add mod">
          <ac:chgData name="Colby Ford" userId="165c2597-aca0-4aca-af11-a4cca784e7dc" providerId="ADAL" clId="{A8639E04-A608-4305-8FB2-9E0DA9981263}" dt="2017-08-30T17:47:23.026" v="1979" actId="1076"/>
          <ac:cxnSpMkLst>
            <pc:docMk/>
            <pc:sldMk cId="3481407988" sldId="272"/>
            <ac:cxnSpMk id="57" creationId="{BDC2923C-DFED-4422-BFF3-EFC524169214}"/>
          </ac:cxnSpMkLst>
        </pc:cxnChg>
      </pc:sldChg>
      <pc:sldMasterChg chg="addSp delSp modSp">
        <pc:chgData name="Colby Ford" userId="165c2597-aca0-4aca-af11-a4cca784e7dc" providerId="ADAL" clId="{A8639E04-A608-4305-8FB2-9E0DA9981263}" dt="2017-08-30T16:11:10.224" v="43" actId="167"/>
        <pc:sldMasterMkLst>
          <pc:docMk/>
          <pc:sldMasterMk cId="1228546380" sldId="2147483673"/>
        </pc:sldMasterMkLst>
        <pc:picChg chg="add mod ord">
          <ac:chgData name="Colby Ford" userId="165c2597-aca0-4aca-af11-a4cca784e7dc" providerId="ADAL" clId="{A8639E04-A608-4305-8FB2-9E0DA9981263}" dt="2017-08-30T16:11:10.224" v="43" actId="167"/>
          <ac:picMkLst>
            <pc:docMk/>
            <pc:sldMasterMk cId="1228546380" sldId="2147483673"/>
            <ac:picMk id="1026" creationId="{C71E90A8-D815-4361-B07E-10F5AEA7AAFD}"/>
          </ac:picMkLst>
        </pc:picChg>
        <pc:picChg chg="del">
          <ac:chgData name="Colby Ford" userId="165c2597-aca0-4aca-af11-a4cca784e7dc" providerId="ADAL" clId="{A8639E04-A608-4305-8FB2-9E0DA9981263}" dt="2017-08-30T16:10:51.032" v="39" actId="478"/>
          <ac:picMkLst>
            <pc:docMk/>
            <pc:sldMasterMk cId="1228546380" sldId="2147483673"/>
            <ac:picMk id="2050" creationId="{D202C92B-287B-42DE-AA68-6E996251F815}"/>
          </ac:picMkLst>
        </pc:picChg>
      </pc:sldMasterChg>
    </pc:docChg>
  </pc:docChgLst>
  <pc:docChgLst>
    <pc:chgData name="Matthew Mace" userId="f440d038-4a3d-408a-97fb-8f11e111a99b" providerId="ADAL" clId="{713811B0-5272-4DFC-AF31-8779D3F59996}"/>
    <pc:docChg chg="addSld delSld modSld">
      <pc:chgData name="Matthew Mace" userId="f440d038-4a3d-408a-97fb-8f11e111a99b" providerId="ADAL" clId="{713811B0-5272-4DFC-AF31-8779D3F59996}" dt="2017-09-11T18:13:26.425" v="4" actId="113"/>
      <pc:docMkLst>
        <pc:docMk/>
      </pc:docMkLst>
      <pc:sldChg chg="modSp add">
        <pc:chgData name="Matthew Mace" userId="f440d038-4a3d-408a-97fb-8f11e111a99b" providerId="ADAL" clId="{713811B0-5272-4DFC-AF31-8779D3F59996}" dt="2017-09-11T18:13:26.425" v="4" actId="113"/>
        <pc:sldMkLst>
          <pc:docMk/>
          <pc:sldMk cId="962534800" sldId="275"/>
        </pc:sldMkLst>
        <pc:spChg chg="mod">
          <ac:chgData name="Matthew Mace" userId="f440d038-4a3d-408a-97fb-8f11e111a99b" providerId="ADAL" clId="{713811B0-5272-4DFC-AF31-8779D3F59996}" dt="2017-09-11T18:13:26.425" v="4" actId="113"/>
          <ac:spMkLst>
            <pc:docMk/>
            <pc:sldMk cId="962534800" sldId="275"/>
            <ac:spMk id="3" creationId="{0127AF50-4FF2-409C-9073-A9B91ABE9D5B}"/>
          </ac:spMkLst>
        </pc:spChg>
      </pc:sldChg>
      <pc:sldChg chg="del">
        <pc:chgData name="Matthew Mace" userId="f440d038-4a3d-408a-97fb-8f11e111a99b" providerId="ADAL" clId="{713811B0-5272-4DFC-AF31-8779D3F59996}" dt="2017-09-11T16:44:15.115" v="0" actId="2696"/>
        <pc:sldMkLst>
          <pc:docMk/>
          <pc:sldMk cId="3869056744" sldId="275"/>
        </pc:sldMkLst>
      </pc:sldChg>
      <pc:sldChg chg="modSp add">
        <pc:chgData name="Matthew Mace" userId="f440d038-4a3d-408a-97fb-8f11e111a99b" providerId="ADAL" clId="{713811B0-5272-4DFC-AF31-8779D3F59996}" dt="2017-09-11T18:13:21.627" v="3" actId="113"/>
        <pc:sldMkLst>
          <pc:docMk/>
          <pc:sldMk cId="3869056744" sldId="276"/>
        </pc:sldMkLst>
        <pc:spChg chg="mod">
          <ac:chgData name="Matthew Mace" userId="f440d038-4a3d-408a-97fb-8f11e111a99b" providerId="ADAL" clId="{713811B0-5272-4DFC-AF31-8779D3F59996}" dt="2017-09-11T18:13:21.627" v="3" actId="113"/>
          <ac:spMkLst>
            <pc:docMk/>
            <pc:sldMk cId="3869056744" sldId="276"/>
            <ac:spMk id="23" creationId="{D194D331-AC76-4949-8D24-13F50B91B0D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6B753-1778-4D99-962B-D9237737D5E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7B9B1A-A176-40AA-AD06-A823289BB432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Introduction and Background</a:t>
          </a:r>
        </a:p>
      </dgm:t>
    </dgm:pt>
    <dgm:pt modelId="{8D12EEDA-31E0-4994-8100-B619A0AC3696}" type="parTrans" cxnId="{6B5E100A-37D1-43E5-8E8A-69FFD7839321}">
      <dgm:prSet/>
      <dgm:spPr/>
      <dgm:t>
        <a:bodyPr/>
        <a:lstStyle/>
        <a:p>
          <a:endParaRPr lang="en-US"/>
        </a:p>
      </dgm:t>
    </dgm:pt>
    <dgm:pt modelId="{48A59224-EB35-4605-B08C-1463F839D07A}" type="sibTrans" cxnId="{6B5E100A-37D1-43E5-8E8A-69FFD7839321}">
      <dgm:prSet/>
      <dgm:spPr/>
      <dgm:t>
        <a:bodyPr/>
        <a:lstStyle/>
        <a:p>
          <a:endParaRPr lang="en-US"/>
        </a:p>
      </dgm:t>
    </dgm:pt>
    <dgm:pt modelId="{9B843A13-E353-4B0F-8A84-FCDD63147F30}">
      <dgm:prSet phldrT="[Text]" custT="1"/>
      <dgm:spPr>
        <a:solidFill>
          <a:srgbClr val="726332"/>
        </a:solidFill>
      </dgm:spPr>
      <dgm:t>
        <a:bodyPr/>
        <a:lstStyle/>
        <a:p>
          <a:r>
            <a:rPr lang="en-US" sz="3200" dirty="0"/>
            <a:t>Migratory Model Generation</a:t>
          </a:r>
        </a:p>
      </dgm:t>
    </dgm:pt>
    <dgm:pt modelId="{34307783-B4E8-4925-A63B-97D809B08877}" type="parTrans" cxnId="{ACDB2D1B-0DE4-4DA4-845E-97124BA7653A}">
      <dgm:prSet/>
      <dgm:spPr/>
      <dgm:t>
        <a:bodyPr/>
        <a:lstStyle/>
        <a:p>
          <a:endParaRPr lang="en-US"/>
        </a:p>
      </dgm:t>
    </dgm:pt>
    <dgm:pt modelId="{66330265-F77D-473A-B382-29CBA5DAF3CE}" type="sibTrans" cxnId="{ACDB2D1B-0DE4-4DA4-845E-97124BA7653A}">
      <dgm:prSet/>
      <dgm:spPr/>
      <dgm:t>
        <a:bodyPr/>
        <a:lstStyle/>
        <a:p>
          <a:endParaRPr lang="en-US"/>
        </a:p>
      </dgm:t>
    </dgm:pt>
    <dgm:pt modelId="{6155F721-2C34-4FA3-ABEE-BAA32E61CEE5}">
      <dgm:prSet phldrT="[Text]" custT="1"/>
      <dgm:spPr>
        <a:solidFill>
          <a:srgbClr val="998542"/>
        </a:solidFill>
      </dgm:spPr>
      <dgm:t>
        <a:bodyPr/>
        <a:lstStyle/>
        <a:p>
          <a:r>
            <a:rPr lang="en-US" sz="3200" dirty="0"/>
            <a:t>Dimensionality Reduction and Machine Learning</a:t>
          </a:r>
        </a:p>
      </dgm:t>
    </dgm:pt>
    <dgm:pt modelId="{1E67D3A9-A173-416A-816B-57282CF9015A}" type="parTrans" cxnId="{42B30EA2-AE67-4B2E-91B8-D6D4A5ABC1C8}">
      <dgm:prSet/>
      <dgm:spPr/>
      <dgm:t>
        <a:bodyPr/>
        <a:lstStyle/>
        <a:p>
          <a:endParaRPr lang="en-US"/>
        </a:p>
      </dgm:t>
    </dgm:pt>
    <dgm:pt modelId="{999F1FC2-56A2-4988-81A6-34EAF7BEB348}" type="sibTrans" cxnId="{42B30EA2-AE67-4B2E-91B8-D6D4A5ABC1C8}">
      <dgm:prSet/>
      <dgm:spPr/>
      <dgm:t>
        <a:bodyPr/>
        <a:lstStyle/>
        <a:p>
          <a:endParaRPr lang="en-US"/>
        </a:p>
      </dgm:t>
    </dgm:pt>
    <dgm:pt modelId="{52837949-0F94-45D2-B9AF-FFD59F481F5D}">
      <dgm:prSet phldrT="[Text]" custT="1"/>
      <dgm:spPr>
        <a:solidFill>
          <a:srgbClr val="00703C"/>
        </a:solidFill>
      </dgm:spPr>
      <dgm:t>
        <a:bodyPr/>
        <a:lstStyle/>
        <a:p>
          <a:r>
            <a:rPr lang="en-US" sz="3200" dirty="0"/>
            <a:t>Conclusion and Future Work</a:t>
          </a:r>
        </a:p>
      </dgm:t>
    </dgm:pt>
    <dgm:pt modelId="{056D4EFB-E96F-409F-9F19-38E4609954A8}" type="parTrans" cxnId="{BA9B665C-8619-49CF-AC3F-5B7E6D9F7BBE}">
      <dgm:prSet/>
      <dgm:spPr/>
      <dgm:t>
        <a:bodyPr/>
        <a:lstStyle/>
        <a:p>
          <a:endParaRPr lang="en-US"/>
        </a:p>
      </dgm:t>
    </dgm:pt>
    <dgm:pt modelId="{90D5478C-7E9F-4C5C-A6CD-FACACD395C35}" type="sibTrans" cxnId="{BA9B665C-8619-49CF-AC3F-5B7E6D9F7BBE}">
      <dgm:prSet/>
      <dgm:spPr/>
      <dgm:t>
        <a:bodyPr/>
        <a:lstStyle/>
        <a:p>
          <a:endParaRPr lang="en-US"/>
        </a:p>
      </dgm:t>
    </dgm:pt>
    <dgm:pt modelId="{C5ABF5CF-B158-4DCB-957E-C98FD5226C95}" type="pres">
      <dgm:prSet presAssocID="{5C96B753-1778-4D99-962B-D9237737D5E5}" presName="Name0" presStyleCnt="0">
        <dgm:presLayoutVars>
          <dgm:chMax val="7"/>
          <dgm:chPref val="7"/>
          <dgm:dir/>
        </dgm:presLayoutVars>
      </dgm:prSet>
      <dgm:spPr/>
    </dgm:pt>
    <dgm:pt modelId="{036A2EBB-2C6E-4BBD-AFBF-2D8D4168C775}" type="pres">
      <dgm:prSet presAssocID="{5C96B753-1778-4D99-962B-D9237737D5E5}" presName="Name1" presStyleCnt="0"/>
      <dgm:spPr/>
    </dgm:pt>
    <dgm:pt modelId="{556744E5-90C0-4D9C-BD46-6833DCBC8566}" type="pres">
      <dgm:prSet presAssocID="{5C96B753-1778-4D99-962B-D9237737D5E5}" presName="cycle" presStyleCnt="0"/>
      <dgm:spPr/>
    </dgm:pt>
    <dgm:pt modelId="{E0B3EA7D-C406-4B62-860C-B38F79B837F8}" type="pres">
      <dgm:prSet presAssocID="{5C96B753-1778-4D99-962B-D9237737D5E5}" presName="srcNode" presStyleLbl="node1" presStyleIdx="0" presStyleCnt="4"/>
      <dgm:spPr/>
    </dgm:pt>
    <dgm:pt modelId="{D6B32DD3-617F-493F-BA44-B8231C5845EA}" type="pres">
      <dgm:prSet presAssocID="{5C96B753-1778-4D99-962B-D9237737D5E5}" presName="conn" presStyleLbl="parChTrans1D2" presStyleIdx="0" presStyleCnt="1"/>
      <dgm:spPr/>
    </dgm:pt>
    <dgm:pt modelId="{91433C52-4635-4FA8-989B-C5C105F56D43}" type="pres">
      <dgm:prSet presAssocID="{5C96B753-1778-4D99-962B-D9237737D5E5}" presName="extraNode" presStyleLbl="node1" presStyleIdx="0" presStyleCnt="4"/>
      <dgm:spPr/>
    </dgm:pt>
    <dgm:pt modelId="{C34ABF9D-73A7-44A6-A7A2-789A578A1229}" type="pres">
      <dgm:prSet presAssocID="{5C96B753-1778-4D99-962B-D9237737D5E5}" presName="dstNode" presStyleLbl="node1" presStyleIdx="0" presStyleCnt="4"/>
      <dgm:spPr/>
    </dgm:pt>
    <dgm:pt modelId="{ECE9AB79-C10D-43F1-AE53-A7C754F44E8F}" type="pres">
      <dgm:prSet presAssocID="{937B9B1A-A176-40AA-AD06-A823289BB432}" presName="text_1" presStyleLbl="node1" presStyleIdx="0" presStyleCnt="4">
        <dgm:presLayoutVars>
          <dgm:bulletEnabled val="1"/>
        </dgm:presLayoutVars>
      </dgm:prSet>
      <dgm:spPr/>
    </dgm:pt>
    <dgm:pt modelId="{0D5E5BB6-A630-4FBF-BAEE-E55AEC05B1C0}" type="pres">
      <dgm:prSet presAssocID="{937B9B1A-A176-40AA-AD06-A823289BB432}" presName="accent_1" presStyleCnt="0"/>
      <dgm:spPr/>
    </dgm:pt>
    <dgm:pt modelId="{E8FCD913-5F5B-46F2-AA86-C922DCA8014D}" type="pres">
      <dgm:prSet presAssocID="{937B9B1A-A176-40AA-AD06-A823289BB432}" presName="accentRepeatNode" presStyleLbl="solidFgAcc1" presStyleIdx="0" presStyleCnt="4"/>
      <dgm:spPr/>
    </dgm:pt>
    <dgm:pt modelId="{8535BAE4-EFE7-4C43-B6FA-9FCBF336F46D}" type="pres">
      <dgm:prSet presAssocID="{9B843A13-E353-4B0F-8A84-FCDD63147F30}" presName="text_2" presStyleLbl="node1" presStyleIdx="1" presStyleCnt="4">
        <dgm:presLayoutVars>
          <dgm:bulletEnabled val="1"/>
        </dgm:presLayoutVars>
      </dgm:prSet>
      <dgm:spPr/>
    </dgm:pt>
    <dgm:pt modelId="{7DD2ED1E-F4C3-4A99-B91E-12587365335C}" type="pres">
      <dgm:prSet presAssocID="{9B843A13-E353-4B0F-8A84-FCDD63147F30}" presName="accent_2" presStyleCnt="0"/>
      <dgm:spPr/>
    </dgm:pt>
    <dgm:pt modelId="{3FB33582-0860-4124-A4F1-2275B80D93A3}" type="pres">
      <dgm:prSet presAssocID="{9B843A13-E353-4B0F-8A84-FCDD63147F30}" presName="accentRepeatNode" presStyleLbl="solidFgAcc1" presStyleIdx="1" presStyleCnt="4"/>
      <dgm:spPr/>
    </dgm:pt>
    <dgm:pt modelId="{D1DE242B-69EA-4B1C-AD66-B1CE64A07A60}" type="pres">
      <dgm:prSet presAssocID="{6155F721-2C34-4FA3-ABEE-BAA32E61CEE5}" presName="text_3" presStyleLbl="node1" presStyleIdx="2" presStyleCnt="4">
        <dgm:presLayoutVars>
          <dgm:bulletEnabled val="1"/>
        </dgm:presLayoutVars>
      </dgm:prSet>
      <dgm:spPr/>
    </dgm:pt>
    <dgm:pt modelId="{7642EB40-D465-41F1-AE56-BB1B0A570B73}" type="pres">
      <dgm:prSet presAssocID="{6155F721-2C34-4FA3-ABEE-BAA32E61CEE5}" presName="accent_3" presStyleCnt="0"/>
      <dgm:spPr/>
    </dgm:pt>
    <dgm:pt modelId="{662316D9-6158-45AA-8AEC-3301D1FC35BE}" type="pres">
      <dgm:prSet presAssocID="{6155F721-2C34-4FA3-ABEE-BAA32E61CEE5}" presName="accentRepeatNode" presStyleLbl="solidFgAcc1" presStyleIdx="2" presStyleCnt="4"/>
      <dgm:spPr/>
    </dgm:pt>
    <dgm:pt modelId="{9EDEF722-EC0C-47BF-83C4-8A0BB7CEE1E5}" type="pres">
      <dgm:prSet presAssocID="{52837949-0F94-45D2-B9AF-FFD59F481F5D}" presName="text_4" presStyleLbl="node1" presStyleIdx="3" presStyleCnt="4">
        <dgm:presLayoutVars>
          <dgm:bulletEnabled val="1"/>
        </dgm:presLayoutVars>
      </dgm:prSet>
      <dgm:spPr/>
    </dgm:pt>
    <dgm:pt modelId="{F5DB4A80-D153-4D1F-9A71-41F9C6A4A2B1}" type="pres">
      <dgm:prSet presAssocID="{52837949-0F94-45D2-B9AF-FFD59F481F5D}" presName="accent_4" presStyleCnt="0"/>
      <dgm:spPr/>
    </dgm:pt>
    <dgm:pt modelId="{8C60BA52-F521-4BED-A26A-F796191B28D0}" type="pres">
      <dgm:prSet presAssocID="{52837949-0F94-45D2-B9AF-FFD59F481F5D}" presName="accentRepeatNode" presStyleLbl="solidFgAcc1" presStyleIdx="3" presStyleCnt="4"/>
      <dgm:spPr/>
    </dgm:pt>
  </dgm:ptLst>
  <dgm:cxnLst>
    <dgm:cxn modelId="{6B5E100A-37D1-43E5-8E8A-69FFD7839321}" srcId="{5C96B753-1778-4D99-962B-D9237737D5E5}" destId="{937B9B1A-A176-40AA-AD06-A823289BB432}" srcOrd="0" destOrd="0" parTransId="{8D12EEDA-31E0-4994-8100-B619A0AC3696}" sibTransId="{48A59224-EB35-4605-B08C-1463F839D07A}"/>
    <dgm:cxn modelId="{ACDB2D1B-0DE4-4DA4-845E-97124BA7653A}" srcId="{5C96B753-1778-4D99-962B-D9237737D5E5}" destId="{9B843A13-E353-4B0F-8A84-FCDD63147F30}" srcOrd="1" destOrd="0" parTransId="{34307783-B4E8-4925-A63B-97D809B08877}" sibTransId="{66330265-F77D-473A-B382-29CBA5DAF3CE}"/>
    <dgm:cxn modelId="{BA9B665C-8619-49CF-AC3F-5B7E6D9F7BBE}" srcId="{5C96B753-1778-4D99-962B-D9237737D5E5}" destId="{52837949-0F94-45D2-B9AF-FFD59F481F5D}" srcOrd="3" destOrd="0" parTransId="{056D4EFB-E96F-409F-9F19-38E4609954A8}" sibTransId="{90D5478C-7E9F-4C5C-A6CD-FACACD395C35}"/>
    <dgm:cxn modelId="{56B10A44-1604-44A7-90B4-EFCE8CEE2564}" type="presOf" srcId="{5C96B753-1778-4D99-962B-D9237737D5E5}" destId="{C5ABF5CF-B158-4DCB-957E-C98FD5226C95}" srcOrd="0" destOrd="0" presId="urn:microsoft.com/office/officeart/2008/layout/VerticalCurvedList"/>
    <dgm:cxn modelId="{42B30EA2-AE67-4B2E-91B8-D6D4A5ABC1C8}" srcId="{5C96B753-1778-4D99-962B-D9237737D5E5}" destId="{6155F721-2C34-4FA3-ABEE-BAA32E61CEE5}" srcOrd="2" destOrd="0" parTransId="{1E67D3A9-A173-416A-816B-57282CF9015A}" sibTransId="{999F1FC2-56A2-4988-81A6-34EAF7BEB348}"/>
    <dgm:cxn modelId="{876BF1A2-1DE5-498E-B8BF-026FFF374394}" type="presOf" srcId="{52837949-0F94-45D2-B9AF-FFD59F481F5D}" destId="{9EDEF722-EC0C-47BF-83C4-8A0BB7CEE1E5}" srcOrd="0" destOrd="0" presId="urn:microsoft.com/office/officeart/2008/layout/VerticalCurvedList"/>
    <dgm:cxn modelId="{0346F5A2-8526-4995-B1B1-F87A6AFE1057}" type="presOf" srcId="{9B843A13-E353-4B0F-8A84-FCDD63147F30}" destId="{8535BAE4-EFE7-4C43-B6FA-9FCBF336F46D}" srcOrd="0" destOrd="0" presId="urn:microsoft.com/office/officeart/2008/layout/VerticalCurvedList"/>
    <dgm:cxn modelId="{B94270B8-F8C1-4D21-8D25-845213558F4D}" type="presOf" srcId="{48A59224-EB35-4605-B08C-1463F839D07A}" destId="{D6B32DD3-617F-493F-BA44-B8231C5845EA}" srcOrd="0" destOrd="0" presId="urn:microsoft.com/office/officeart/2008/layout/VerticalCurvedList"/>
    <dgm:cxn modelId="{3D7844E1-3CEC-4C76-84B4-F6F6F974C681}" type="presOf" srcId="{937B9B1A-A176-40AA-AD06-A823289BB432}" destId="{ECE9AB79-C10D-43F1-AE53-A7C754F44E8F}" srcOrd="0" destOrd="0" presId="urn:microsoft.com/office/officeart/2008/layout/VerticalCurvedList"/>
    <dgm:cxn modelId="{10517DF8-DBAC-4F5B-940D-5A8CA588DDFA}" type="presOf" srcId="{6155F721-2C34-4FA3-ABEE-BAA32E61CEE5}" destId="{D1DE242B-69EA-4B1C-AD66-B1CE64A07A60}" srcOrd="0" destOrd="0" presId="urn:microsoft.com/office/officeart/2008/layout/VerticalCurvedList"/>
    <dgm:cxn modelId="{9D3950BC-3D1B-408C-A012-43AFCE585CC5}" type="presParOf" srcId="{C5ABF5CF-B158-4DCB-957E-C98FD5226C95}" destId="{036A2EBB-2C6E-4BBD-AFBF-2D8D4168C775}" srcOrd="0" destOrd="0" presId="urn:microsoft.com/office/officeart/2008/layout/VerticalCurvedList"/>
    <dgm:cxn modelId="{4A876C2D-9595-4640-AB6A-BB8805075CE5}" type="presParOf" srcId="{036A2EBB-2C6E-4BBD-AFBF-2D8D4168C775}" destId="{556744E5-90C0-4D9C-BD46-6833DCBC8566}" srcOrd="0" destOrd="0" presId="urn:microsoft.com/office/officeart/2008/layout/VerticalCurvedList"/>
    <dgm:cxn modelId="{E5F1FD63-3222-440E-AC33-F09F9974E0ED}" type="presParOf" srcId="{556744E5-90C0-4D9C-BD46-6833DCBC8566}" destId="{E0B3EA7D-C406-4B62-860C-B38F79B837F8}" srcOrd="0" destOrd="0" presId="urn:microsoft.com/office/officeart/2008/layout/VerticalCurvedList"/>
    <dgm:cxn modelId="{9DFB0DBE-17A3-4A05-AC99-001FBF0E15FB}" type="presParOf" srcId="{556744E5-90C0-4D9C-BD46-6833DCBC8566}" destId="{D6B32DD3-617F-493F-BA44-B8231C5845EA}" srcOrd="1" destOrd="0" presId="urn:microsoft.com/office/officeart/2008/layout/VerticalCurvedList"/>
    <dgm:cxn modelId="{25C829AB-9AB4-4386-9B55-4F49149C1FCC}" type="presParOf" srcId="{556744E5-90C0-4D9C-BD46-6833DCBC8566}" destId="{91433C52-4635-4FA8-989B-C5C105F56D43}" srcOrd="2" destOrd="0" presId="urn:microsoft.com/office/officeart/2008/layout/VerticalCurvedList"/>
    <dgm:cxn modelId="{98EC02B2-1137-42B2-BB66-4615A090D503}" type="presParOf" srcId="{556744E5-90C0-4D9C-BD46-6833DCBC8566}" destId="{C34ABF9D-73A7-44A6-A7A2-789A578A1229}" srcOrd="3" destOrd="0" presId="urn:microsoft.com/office/officeart/2008/layout/VerticalCurvedList"/>
    <dgm:cxn modelId="{02CE8FD8-2F64-41B9-905D-59DAE3C57208}" type="presParOf" srcId="{036A2EBB-2C6E-4BBD-AFBF-2D8D4168C775}" destId="{ECE9AB79-C10D-43F1-AE53-A7C754F44E8F}" srcOrd="1" destOrd="0" presId="urn:microsoft.com/office/officeart/2008/layout/VerticalCurvedList"/>
    <dgm:cxn modelId="{101202B9-6C49-4EE2-9C9B-AC5D5356034E}" type="presParOf" srcId="{036A2EBB-2C6E-4BBD-AFBF-2D8D4168C775}" destId="{0D5E5BB6-A630-4FBF-BAEE-E55AEC05B1C0}" srcOrd="2" destOrd="0" presId="urn:microsoft.com/office/officeart/2008/layout/VerticalCurvedList"/>
    <dgm:cxn modelId="{2FF60A2B-56F4-4C5D-8BFF-EF2DDD2119C2}" type="presParOf" srcId="{0D5E5BB6-A630-4FBF-BAEE-E55AEC05B1C0}" destId="{E8FCD913-5F5B-46F2-AA86-C922DCA8014D}" srcOrd="0" destOrd="0" presId="urn:microsoft.com/office/officeart/2008/layout/VerticalCurvedList"/>
    <dgm:cxn modelId="{C657AD8F-C3E1-41E1-A899-BB9807AFD492}" type="presParOf" srcId="{036A2EBB-2C6E-4BBD-AFBF-2D8D4168C775}" destId="{8535BAE4-EFE7-4C43-B6FA-9FCBF336F46D}" srcOrd="3" destOrd="0" presId="urn:microsoft.com/office/officeart/2008/layout/VerticalCurvedList"/>
    <dgm:cxn modelId="{BF149963-B77B-4A36-93C2-C42826B53E6D}" type="presParOf" srcId="{036A2EBB-2C6E-4BBD-AFBF-2D8D4168C775}" destId="{7DD2ED1E-F4C3-4A99-B91E-12587365335C}" srcOrd="4" destOrd="0" presId="urn:microsoft.com/office/officeart/2008/layout/VerticalCurvedList"/>
    <dgm:cxn modelId="{1A11D69C-DD2C-414F-A1F5-5D3E640459D6}" type="presParOf" srcId="{7DD2ED1E-F4C3-4A99-B91E-12587365335C}" destId="{3FB33582-0860-4124-A4F1-2275B80D93A3}" srcOrd="0" destOrd="0" presId="urn:microsoft.com/office/officeart/2008/layout/VerticalCurvedList"/>
    <dgm:cxn modelId="{D5867EC8-6BD1-4350-B2C2-DA47B5220A9A}" type="presParOf" srcId="{036A2EBB-2C6E-4BBD-AFBF-2D8D4168C775}" destId="{D1DE242B-69EA-4B1C-AD66-B1CE64A07A60}" srcOrd="5" destOrd="0" presId="urn:microsoft.com/office/officeart/2008/layout/VerticalCurvedList"/>
    <dgm:cxn modelId="{C7471FA2-7977-451D-85E6-C4AFD8301936}" type="presParOf" srcId="{036A2EBB-2C6E-4BBD-AFBF-2D8D4168C775}" destId="{7642EB40-D465-41F1-AE56-BB1B0A570B73}" srcOrd="6" destOrd="0" presId="urn:microsoft.com/office/officeart/2008/layout/VerticalCurvedList"/>
    <dgm:cxn modelId="{04933D43-16D4-4565-9357-83C9AAFFD291}" type="presParOf" srcId="{7642EB40-D465-41F1-AE56-BB1B0A570B73}" destId="{662316D9-6158-45AA-8AEC-3301D1FC35BE}" srcOrd="0" destOrd="0" presId="urn:microsoft.com/office/officeart/2008/layout/VerticalCurvedList"/>
    <dgm:cxn modelId="{92DE5885-64D4-48B7-A35C-D8EF0BB5375B}" type="presParOf" srcId="{036A2EBB-2C6E-4BBD-AFBF-2D8D4168C775}" destId="{9EDEF722-EC0C-47BF-83C4-8A0BB7CEE1E5}" srcOrd="7" destOrd="0" presId="urn:microsoft.com/office/officeart/2008/layout/VerticalCurvedList"/>
    <dgm:cxn modelId="{9A41C89C-0094-4F2F-80B7-1348A9B48ACE}" type="presParOf" srcId="{036A2EBB-2C6E-4BBD-AFBF-2D8D4168C775}" destId="{F5DB4A80-D153-4D1F-9A71-41F9C6A4A2B1}" srcOrd="8" destOrd="0" presId="urn:microsoft.com/office/officeart/2008/layout/VerticalCurvedList"/>
    <dgm:cxn modelId="{0C8D10C3-5AA5-4CE2-9473-1739C4441B9D}" type="presParOf" srcId="{F5DB4A80-D153-4D1F-9A71-41F9C6A4A2B1}" destId="{8C60BA52-F521-4BED-A26A-F796191B28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32DD3-617F-493F-BA44-B8231C5845EA}">
      <dsp:nvSpPr>
        <dsp:cNvPr id="0" name=""/>
        <dsp:cNvSpPr/>
      </dsp:nvSpPr>
      <dsp:spPr>
        <a:xfrm>
          <a:off x="-5223730" y="-800092"/>
          <a:ext cx="6220491" cy="6220491"/>
        </a:xfrm>
        <a:prstGeom prst="blockArc">
          <a:avLst>
            <a:gd name="adj1" fmla="val 18900000"/>
            <a:gd name="adj2" fmla="val 2700000"/>
            <a:gd name="adj3" fmla="val 34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9AB79-C10D-43F1-AE53-A7C754F44E8F}">
      <dsp:nvSpPr>
        <dsp:cNvPr id="0" name=""/>
        <dsp:cNvSpPr/>
      </dsp:nvSpPr>
      <dsp:spPr>
        <a:xfrm>
          <a:off x="521881" y="355209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Introduction and Background</a:t>
          </a:r>
        </a:p>
      </dsp:txBody>
      <dsp:txXfrm>
        <a:off x="521881" y="355209"/>
        <a:ext cx="9929745" cy="710787"/>
      </dsp:txXfrm>
    </dsp:sp>
    <dsp:sp modelId="{E8FCD913-5F5B-46F2-AA86-C922DCA8014D}">
      <dsp:nvSpPr>
        <dsp:cNvPr id="0" name=""/>
        <dsp:cNvSpPr/>
      </dsp:nvSpPr>
      <dsp:spPr>
        <a:xfrm>
          <a:off x="77639" y="2663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5BAE4-EFE7-4C43-B6FA-9FCBF336F46D}">
      <dsp:nvSpPr>
        <dsp:cNvPr id="0" name=""/>
        <dsp:cNvSpPr/>
      </dsp:nvSpPr>
      <dsp:spPr>
        <a:xfrm>
          <a:off x="929392" y="1421575"/>
          <a:ext cx="9522234" cy="710787"/>
        </a:xfrm>
        <a:prstGeom prst="rect">
          <a:avLst/>
        </a:prstGeom>
        <a:solidFill>
          <a:srgbClr val="72633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Migratory Model Generation</a:t>
          </a:r>
        </a:p>
      </dsp:txBody>
      <dsp:txXfrm>
        <a:off x="929392" y="1421575"/>
        <a:ext cx="9522234" cy="710787"/>
      </dsp:txXfrm>
    </dsp:sp>
    <dsp:sp modelId="{3FB33582-0860-4124-A4F1-2275B80D93A3}">
      <dsp:nvSpPr>
        <dsp:cNvPr id="0" name=""/>
        <dsp:cNvSpPr/>
      </dsp:nvSpPr>
      <dsp:spPr>
        <a:xfrm>
          <a:off x="485150" y="1332727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379"/>
              <a:satOff val="9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E242B-69EA-4B1C-AD66-B1CE64A07A60}">
      <dsp:nvSpPr>
        <dsp:cNvPr id="0" name=""/>
        <dsp:cNvSpPr/>
      </dsp:nvSpPr>
      <dsp:spPr>
        <a:xfrm>
          <a:off x="929392" y="2487942"/>
          <a:ext cx="9522234" cy="710787"/>
        </a:xfrm>
        <a:prstGeom prst="rect">
          <a:avLst/>
        </a:prstGeom>
        <a:solidFill>
          <a:srgbClr val="99854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Dimensionality Reduction and Machine Learning</a:t>
          </a:r>
        </a:p>
      </dsp:txBody>
      <dsp:txXfrm>
        <a:off x="929392" y="2487942"/>
        <a:ext cx="9522234" cy="710787"/>
      </dsp:txXfrm>
    </dsp:sp>
    <dsp:sp modelId="{662316D9-6158-45AA-8AEC-3301D1FC35BE}">
      <dsp:nvSpPr>
        <dsp:cNvPr id="0" name=""/>
        <dsp:cNvSpPr/>
      </dsp:nvSpPr>
      <dsp:spPr>
        <a:xfrm>
          <a:off x="485150" y="2399093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4758"/>
              <a:satOff val="180"/>
              <a:lumOff val="-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DEF722-EC0C-47BF-83C4-8A0BB7CEE1E5}">
      <dsp:nvSpPr>
        <dsp:cNvPr id="0" name=""/>
        <dsp:cNvSpPr/>
      </dsp:nvSpPr>
      <dsp:spPr>
        <a:xfrm>
          <a:off x="521881" y="3554308"/>
          <a:ext cx="9929745" cy="710787"/>
        </a:xfrm>
        <a:prstGeom prst="rect">
          <a:avLst/>
        </a:prstGeom>
        <a:solidFill>
          <a:srgbClr val="00703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4188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Conclusion and Future Work</a:t>
          </a:r>
        </a:p>
      </dsp:txBody>
      <dsp:txXfrm>
        <a:off x="521881" y="3554308"/>
        <a:ext cx="9929745" cy="710787"/>
      </dsp:txXfrm>
    </dsp:sp>
    <dsp:sp modelId="{8C60BA52-F521-4BED-A26A-F796191B28D0}">
      <dsp:nvSpPr>
        <dsp:cNvPr id="0" name=""/>
        <dsp:cNvSpPr/>
      </dsp:nvSpPr>
      <dsp:spPr>
        <a:xfrm>
          <a:off x="77639" y="3465460"/>
          <a:ext cx="888484" cy="888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7137"/>
              <a:satOff val="270"/>
              <a:lumOff val="-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23A12-4771-4570-AE80-4286C678E2C7}" type="datetimeFigureOut">
              <a:rPr lang="en-US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55EA6-B7ED-48BF-A148-161A47DF003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Influential in spreading culture, language, and (of course) genetic traits.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Bantu lead a more sedentary lifestyle compared to the indigenous people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Farming versus forest foraging (using the land’s resources)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Developments: agriculture, ceramics, and the use of iron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Guthrie zones: 16 (+1 for outgroup)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Roland’s work – Archeological, linguistic, and geographic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49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07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Outgroups: Nigerian Languages (</a:t>
            </a:r>
            <a:r>
              <a:rPr lang="en-US" dirty="0" err="1"/>
              <a:t>Ekoi</a:t>
            </a:r>
            <a:r>
              <a:rPr lang="en-US" dirty="0"/>
              <a:t> People, 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  <a:p>
            <a:r>
              <a:rPr lang="en-US" dirty="0"/>
              <a:t>Cultural Data Source: Ethnographic Atlas Codebook (115 Cultural Traits)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34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0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MDS Plot: 2 W. African, 3 Euro, 1 Cape Verdean populations. Dotted line is the connection between the W. African and Iberian centroids.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MDS Plot: 6 African, 2 W. Euro, 3 Slave-trade admixed population, Dotted line is the connection between Europeans with the West-Central African centroid and the centroid of Gambian Mandinka and Senegalese </a:t>
            </a:r>
            <a:r>
              <a:rPr lang="en-US" dirty="0" err="1"/>
              <a:t>Mandenka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Cluster Plot: Each line is an individual (399), 50 Admixture runs each (for K=2 to 4).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75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Feature Embedding to place in a low-dimensional map such that distances are preserved.</a:t>
            </a:r>
          </a:p>
          <a:p>
            <a:r>
              <a:rPr lang="en-US" dirty="0"/>
              <a:t>“PCA does the same work with MDS and does it more cheaply is d &lt; N. PCA done on the correlation matrix</a:t>
            </a:r>
            <a:r>
              <a:rPr lang="en-US" baseline="0" dirty="0"/>
              <a:t> rather than the covariance matrix is equivalent to doing MDS with standardized Euclidean distances where each variable has unit variance.”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Manifold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Manifold learning is an approach to non-linear dimensionality reduction. Algorithms for this task are based on the idea that the dimensionality of many data sets is only artificially high.</a:t>
            </a:r>
            <a:endParaRPr lang="en-US" dirty="0"/>
          </a:p>
          <a:p>
            <a:endParaRPr lang="en-US" dirty="0"/>
          </a:p>
          <a:p>
            <a:r>
              <a:rPr lang="en-US" dirty="0"/>
              <a:t>Came from Spectral Graph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91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4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67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3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technical hypothesis is that, by using more data (and combining it), the resulting migratory model is more robust than individual singularly-faceted models.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3C"/>
                </a:solidFill>
              </a:rPr>
              <a:t>“By combining diverse data together, a more robust migratory model can be generated that captures more of the complexity/variation in the Bantu people.”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6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Curation efforts from Jia and </a:t>
            </a:r>
            <a:r>
              <a:rPr lang="en-US" dirty="0" err="1"/>
              <a:t>Conor</a:t>
            </a:r>
            <a:endParaRPr lang="en-US" dirty="0"/>
          </a:p>
          <a:p>
            <a:endParaRPr lang="en-US" dirty="0"/>
          </a:p>
          <a:p>
            <a:r>
              <a:rPr lang="en-US" dirty="0"/>
              <a:t>POY5 for generating trees, PAUP for extracting the </a:t>
            </a:r>
            <a:r>
              <a:rPr lang="en-US" dirty="0" err="1"/>
              <a:t>apomorphies</a:t>
            </a:r>
            <a:r>
              <a:rPr lang="en-US" dirty="0"/>
              <a:t> in the generated trees.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6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multiple samples may be taken from a single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MATERNAL</a:t>
            </a:r>
          </a:p>
          <a:p>
            <a:r>
              <a:rPr lang="en-US" dirty="0"/>
              <a:t>Outgroups: Nigerian Languages (Yoruba,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Alignment using Fast Fourier Transforms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-Took out D characters, which are one of G, A, or T.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OPTIONS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--auto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selects an appropriate strategy from 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FFT-NS-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FFT-NS-2, according to data size. Default: off (always FFT-NS-2)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--6merpair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is calculated based on the number of shared 6mers.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Needleman-Wunsch algorithm. More accurate but slower than --6merpair. Suitable for a set of globally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(G-INS-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the Smith-Waterman algorithm. More accurate but slower than --6merpair. Suitable for a set of locally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sequences.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(L-INS-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a local algorithm with the generalized affine gap cost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Altschul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1998). More accurate but slower than --6merpair. Suitable when large internal gaps are expected. Applicable to up to ~200 sequences. A combination with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1000 is recommended (E-INS-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pairwise alignments are computed with FASTA (Pearson and Lipman 1988). FASTA is required. Default: off (6mer distance is used)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Weighting factor for the consistency term calculated from pairwise alignments. Valid when either of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blastpair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selected. Default: 2.7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 tree is built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times in the progressive stage. Valid with 6mer distance. Default: 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maxiterate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cycles of iterative refinement are performed. Default: 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FFT approximation in group-to-group alignment. Default: on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nofft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use FFT approximation in group-to-group alignment.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noscore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 score is not checked in the iterative refinement stage. Default: off (score is checked)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memsave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Myers-Miller (1988) algorithm. Default: automatically turned on when the alignment length exceeds 10,000 (aa/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fast tree-building method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2007) with the 6mer distance.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DP.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fastaparttree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is used with distances based on FASTA. Slightly more accurate and slower than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Recommended for a large number (&gt; ~10,000) of sequences are input. FASTA is required.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partitions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algorithm. Default: 50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make alignment larger than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sequences. Valid only with the --*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parttree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options. Default: the number of input sequences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group-to-group alignment. Default: 1.53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value, which works like gap extension penalty, for group-to-group alignment. Default: 0.123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-2.00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value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at local pairwise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-0.1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opening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-6.00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--LEXP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 extension penalty to skip the alignment. Valid when the --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genafpair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option is selected. Default: 0.00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BLOSUM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matrix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Henikoff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1992)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=30, 45, 62 or 80. Default: 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JTT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1992)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--tm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Transmembrane PAM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(Jones et al. 1994) matrix is used.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&gt;0.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a user-defined AA scoring matrix. The format of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matrixfile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same to that of BLAST. Ignored when nucleotide sequences are input. Default: BLOSUM62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fmodel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 the AA/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composition information into the scoring matrix. Default: off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8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PATERNAL</a:t>
            </a:r>
          </a:p>
          <a:p>
            <a:r>
              <a:rPr lang="en-US" dirty="0"/>
              <a:t>STR info: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Microsatellite of nucleotides that are repeated tens to hundreds of times.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Used to compare specific loci of DNA on 2 or more samples.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“fingerprint” popular in population genetics and even forensics.</a:t>
            </a:r>
          </a:p>
          <a:p>
            <a:r>
              <a:rPr lang="en-US" dirty="0"/>
              <a:t>Outgroups: Nigerian Languages (Yoruba, </a:t>
            </a:r>
            <a:r>
              <a:rPr lang="en-US" dirty="0" err="1"/>
              <a:t>Efik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87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Cultural info: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the Cultural Ethnographic Atlas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Dependence on hunting, gathering, fishing, mode of marriage and allowed kin (can you marry your cousin), genital mutilations, gender roles, etc.</a:t>
            </a:r>
          </a:p>
          <a:p>
            <a:r>
              <a:rPr lang="en-US" dirty="0"/>
              <a:t>Outgroups: </a:t>
            </a:r>
            <a:r>
              <a:rPr lang="en-US" dirty="0" err="1"/>
              <a:t>Ekoi</a:t>
            </a:r>
            <a:r>
              <a:rPr lang="en-US" dirty="0"/>
              <a:t> Languages (</a:t>
            </a:r>
            <a:r>
              <a:rPr lang="en-US" dirty="0" err="1"/>
              <a:t>Bangang</a:t>
            </a:r>
            <a:r>
              <a:rPr lang="en-US" dirty="0"/>
              <a:t>, </a:t>
            </a:r>
            <a:r>
              <a:rPr lang="en-US" dirty="0" err="1"/>
              <a:t>Ghomala</a:t>
            </a:r>
            <a:r>
              <a:rPr lang="en-US" dirty="0"/>
              <a:t>, </a:t>
            </a:r>
            <a:r>
              <a:rPr lang="en-US" dirty="0" err="1"/>
              <a:t>Fefe</a:t>
            </a:r>
            <a:r>
              <a:rPr lang="en-US" dirty="0"/>
              <a:t>, </a:t>
            </a:r>
            <a:r>
              <a:rPr lang="en-US" dirty="0" err="1"/>
              <a:t>Ejagham</a:t>
            </a:r>
            <a:r>
              <a:rPr lang="en-US" dirty="0"/>
              <a:t>, etc.)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8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in the PAUP log.</a:t>
            </a:r>
          </a:p>
          <a:p>
            <a:r>
              <a:rPr lang="en-US" dirty="0" err="1"/>
              <a:t>paup</a:t>
            </a:r>
            <a:r>
              <a:rPr lang="en-US" dirty="0"/>
              <a:t>&gt; </a:t>
            </a:r>
            <a:r>
              <a:rPr lang="en-US" dirty="0" err="1"/>
              <a:t>describetrees</a:t>
            </a:r>
            <a:r>
              <a:rPr lang="en-US" dirty="0"/>
              <a:t> 1/ root=outgroup </a:t>
            </a:r>
            <a:r>
              <a:rPr lang="en-US" dirty="0" err="1"/>
              <a:t>apolist</a:t>
            </a:r>
            <a:r>
              <a:rPr lang="en-US" dirty="0"/>
              <a:t>=yes;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5EA6-B7ED-48BF-A148-161A47DF00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1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9826" y="2536743"/>
            <a:ext cx="6261291" cy="2293620"/>
          </a:xfrm>
          <a:prstGeom prst="rect">
            <a:avLst/>
          </a:prstGeom>
          <a:noFill/>
        </p:spPr>
        <p:txBody>
          <a:bodyPr lIns="182880" tIns="91440" rIns="182880" bIns="91440" anchor="b" anchorCtr="0"/>
          <a:lstStyle>
            <a:lvl1pPr>
              <a:defRPr sz="4800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8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9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Photo_O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23621" t="169" r="10605" b="-169"/>
          <a:stretch/>
        </p:blipFill>
        <p:spPr>
          <a:xfrm>
            <a:off x="5442335" y="165253"/>
            <a:ext cx="6621137" cy="67040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4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2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8"/>
            <a:ext cx="6276530" cy="128965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5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159563"/>
            <a:ext cx="1673352" cy="3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6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15099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6606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4511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63816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1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99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237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80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4188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801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0188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062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126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046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1782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88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376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164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79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099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85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61828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90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8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029312"/>
            <a:ext cx="1673890" cy="35862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48212" y="470068"/>
            <a:ext cx="2060658" cy="393703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48212" y="863772"/>
            <a:ext cx="2060658" cy="271689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09901A8-BB9D-408E-9D13-2C8B82821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236612-41A0-45B7-A812-B1D4C2278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53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98ABB6C-41EC-4064-8B11-5E6DEC162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18631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E17295C-A319-4EB3-8551-C682183A8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1ADBE62-225D-4942-A6FB-AD7A30376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CD40F44-7D11-4A2B-ADFF-DC91CE967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8DBA47D-F7F0-44AD-B24D-C5DA7219F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9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5AB60-19D5-40DE-9566-B1D4FB983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3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993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931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050B14B-D5F8-47EA-ABC8-0F7D9DF18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520E569-50ED-4A72-B6C4-7449388AB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702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376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1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470067"/>
            <a:ext cx="1418469" cy="304828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B83127A-8719-4049-9565-41222F5EA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7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EACC1-8359-44E0-AFA5-C0A8DDEC2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"/>
            <a:ext cx="1548369" cy="6857999"/>
          </a:xfrm>
          <a:solidFill>
            <a:srgbClr val="00B050"/>
          </a:solidFill>
        </p:spPr>
        <p:txBody>
          <a:bodyPr vert="vert270" anchor="ctr" anchorCtr="1">
            <a:noAutofit/>
          </a:bodyPr>
          <a:lstStyle>
            <a:lvl1pPr marL="0" indent="0">
              <a:buNone/>
              <a:defRPr sz="7058">
                <a:solidFill>
                  <a:srgbClr val="92D050"/>
                </a:solidFill>
              </a:defRPr>
            </a:lvl1pPr>
            <a:lvl2pPr marL="448193" indent="0">
              <a:buNone/>
              <a:defRPr/>
            </a:lvl2pPr>
            <a:lvl3pPr marL="896386" indent="0">
              <a:buNone/>
              <a:defRPr/>
            </a:lvl3pPr>
            <a:lvl4pPr marL="1344579" indent="0">
              <a:buNone/>
              <a:defRPr/>
            </a:lvl4pPr>
            <a:lvl5pPr marL="1792773" indent="0">
              <a:buNone/>
              <a:defRPr/>
            </a:lvl5pPr>
          </a:lstStyle>
          <a:p>
            <a:pPr lvl="0"/>
            <a:r>
              <a:rPr lang="en-US"/>
              <a:t>Topic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54748E7-20B2-4411-8157-C7674028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72" y="286897"/>
            <a:ext cx="10308885" cy="896552"/>
          </a:xfrm>
          <a:prstGeom prst="rect">
            <a:avLst/>
          </a:prstGeom>
        </p:spPr>
        <p:txBody>
          <a:bodyPr vert="horz" lIns="146304" tIns="91440" rIns="146304" bIns="91440" rtlCol="0" anchor="t" anchorCtr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B9F130-FF01-4F89-AA57-A3BED4A5B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97772" y="1192414"/>
            <a:ext cx="10308885" cy="233121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448193" indent="-448193">
              <a:buFont typeface="Arial" panose="020B0604020202020204" pitchFamily="34" charset="0"/>
              <a:buChar char="•"/>
              <a:defRPr sz="2745"/>
            </a:lvl1pPr>
            <a:lvl2pPr marL="728314" indent="-280121">
              <a:buFont typeface="Arial" panose="020B0604020202020204" pitchFamily="34" charset="0"/>
              <a:buChar char="•"/>
              <a:defRPr sz="2745"/>
            </a:lvl2pPr>
            <a:lvl3pPr marL="1176507" indent="-280121">
              <a:buFont typeface="Arial" panose="020B0604020202020204" pitchFamily="34" charset="0"/>
              <a:buChar char="•"/>
              <a:defRPr sz="2745"/>
            </a:lvl3pPr>
            <a:lvl4pPr marL="1624700" indent="-280121">
              <a:buFont typeface="Arial" panose="020B0604020202020204" pitchFamily="34" charset="0"/>
              <a:buChar char="•"/>
              <a:defRPr sz="2745"/>
            </a:lvl4pPr>
            <a:lvl5pPr marL="2072893" indent="-280121">
              <a:buFont typeface="Arial" panose="020B0604020202020204" pitchFamily="34" charset="0"/>
              <a:buChar char="•"/>
              <a:defRPr sz="274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1AE1DA1-4ECE-452A-A6A2-4C6B029A6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7772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5377119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045B101-CE39-43ED-AFA5-EDF31CDF5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7144"/>
            <a:ext cx="12179299" cy="6850855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1A77303-177F-4642-9F7A-AA3EF02771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721492"/>
            <a:ext cx="9773992" cy="394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5998" b="0" i="0" smtClean="0">
                <a:solidFill>
                  <a:schemeClr val="bg2">
                    <a:lumMod val="25000"/>
                  </a:schemeClr>
                </a:solidFill>
                <a:effectLst/>
                <a:latin typeface="Roboto Light" panose="02000000000000000000" pitchFamily="2" charset="0"/>
              </a:defRPr>
            </a:lvl1pPr>
          </a:lstStyle>
          <a:p>
            <a:r>
              <a:rPr lang="en-US" dirty="0"/>
              <a:t>Click to edit copy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AFCF8E-5879-4C94-BAC0-CEF0E56C0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531506"/>
            <a:ext cx="4894195" cy="1665766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112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914225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371337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828449" indent="0">
              <a:buNone/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387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EF68A10-2823-4B83-AB22-E5CA4CD73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3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4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9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2,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B4DB50-8313-4539-9829-B042F3B69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391"/>
          <a:stretch/>
        </p:blipFill>
        <p:spPr>
          <a:xfrm>
            <a:off x="0" y="-570048"/>
            <a:ext cx="12451826" cy="773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2B47-055E-4529-B415-7DD5A0A1E683}"/>
              </a:ext>
            </a:extLst>
          </p:cNvPr>
          <p:cNvSpPr/>
          <p:nvPr userDrawn="1"/>
        </p:nvSpPr>
        <p:spPr bwMode="auto">
          <a:xfrm>
            <a:off x="260772" y="2537460"/>
            <a:ext cx="6274974" cy="3132919"/>
          </a:xfrm>
          <a:prstGeom prst="rect">
            <a:avLst/>
          </a:prstGeom>
          <a:solidFill>
            <a:srgbClr val="00703C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3" tIns="143370" rIns="179213" bIns="143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28877-DC02-4F8C-B497-919FD9ACE3E5}"/>
              </a:ext>
            </a:extLst>
          </p:cNvPr>
          <p:cNvSpPr txBox="1"/>
          <p:nvPr userDrawn="1"/>
        </p:nvSpPr>
        <p:spPr>
          <a:xfrm>
            <a:off x="259826" y="4831080"/>
            <a:ext cx="6275920" cy="840016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sz="2400" kern="0">
              <a:solidFill>
                <a:srgbClr val="9BD2FF"/>
              </a:solidFill>
              <a:cs typeface="Segoe UI Semilight" panose="020B04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EA6868-5DA9-48DE-AED5-2410B118AC02}"/>
              </a:ext>
            </a:extLst>
          </p:cNvPr>
          <p:cNvCxnSpPr/>
          <p:nvPr userDrawn="1"/>
        </p:nvCxnSpPr>
        <p:spPr>
          <a:xfrm>
            <a:off x="459403" y="4872330"/>
            <a:ext cx="4663440" cy="0"/>
          </a:xfrm>
          <a:prstGeom prst="line">
            <a:avLst/>
          </a:prstGeom>
          <a:ln w="3175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4E9B50C-0A57-4D23-B629-F159ECFFEE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4831080"/>
            <a:ext cx="910255" cy="69979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9568397" y="6581001"/>
            <a:ext cx="2623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aseline="0" dirty="0">
                <a:solidFill>
                  <a:schemeClr val="bg1"/>
                </a:solidFill>
              </a:rPr>
              <a:t>Map: </a:t>
            </a:r>
            <a:r>
              <a:rPr lang="en-US" sz="1200" baseline="0" dirty="0">
                <a:solidFill>
                  <a:schemeClr val="bg1"/>
                </a:solidFill>
              </a:rPr>
              <a:t>© </a:t>
            </a:r>
            <a:r>
              <a:rPr lang="en-US" sz="1200" baseline="0" dirty="0" err="1">
                <a:solidFill>
                  <a:schemeClr val="bg1"/>
                </a:solidFill>
              </a:rPr>
              <a:t>Mapbox</a:t>
            </a:r>
            <a:r>
              <a:rPr lang="en-US" sz="1200" baseline="0" dirty="0">
                <a:solidFill>
                  <a:schemeClr val="bg1"/>
                </a:solidFill>
              </a:rPr>
              <a:t>, © OpenStreetMap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574858-800E-4E57-9DF3-FA578B4E762A}"/>
              </a:ext>
            </a:extLst>
          </p:cNvPr>
          <p:cNvSpPr/>
          <p:nvPr userDrawn="1"/>
        </p:nvSpPr>
        <p:spPr bwMode="auto">
          <a:xfrm>
            <a:off x="0" y="6325187"/>
            <a:ext cx="12192000" cy="532814"/>
          </a:xfrm>
          <a:prstGeom prst="rect">
            <a:avLst/>
          </a:prstGeom>
          <a:solidFill>
            <a:srgbClr val="00703C"/>
          </a:solidFill>
          <a:ln w="28575"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R="0" lvl="0" indent="0" defTabSz="932384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kern="0" cap="none" spc="0" normalizeH="0" baseline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0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November 2,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1" y="6420660"/>
            <a:ext cx="530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Colby T.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3882" y="64176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2D33694-9563-4B37-8514-853E4224739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" y="6397793"/>
            <a:ext cx="504682" cy="3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2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7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FA3BD5-2987-4FE3-8A4E-8BDB2D1D3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4399"/>
            <a:ext cx="163536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/>
                </a:solidFill>
              </a:defRPr>
            </a:lvl1pPr>
          </a:lstStyle>
          <a:p>
            <a:r>
              <a:rPr lang="en-US"/>
              <a:t>Slide: </a:t>
            </a:r>
            <a:fld id="{48946B46-2E2C-4C94-BFD3-7F36A50DF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1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53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56.pn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23" Type="http://schemas.openxmlformats.org/officeDocument/2006/relationships/image" Target="../media/image55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www.tableau.com/products/desktop" TargetMode="External"/><Relationship Id="rId7" Type="http://schemas.openxmlformats.org/officeDocument/2006/relationships/hyperlink" Target="https://www.microsoft.com/en-us/sql-server/sql-server-2016" TargetMode="External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hyperlink" Target="http://mapbox.com/about/map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hyperlink" Target="https://azure.microsoft.com/en-us/services/machine-learning-studio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reddit.com/r/dataisbeautiful/comments/80o1ah/vegetation_intensity_throughout_the_year_f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5077-F70E-4CE6-87E4-9EF1B651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26" y="2536743"/>
            <a:ext cx="6261291" cy="2293620"/>
          </a:xfrm>
        </p:spPr>
        <p:txBody>
          <a:bodyPr anchor="ctr"/>
          <a:lstStyle/>
          <a:p>
            <a:r>
              <a:rPr lang="en-US" sz="4000" b="1" dirty="0"/>
              <a:t>An Integrated Phylogeographic Assessment of the Bantu Migration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71057-7E47-422C-87D4-8823BD8C59A4}"/>
              </a:ext>
            </a:extLst>
          </p:cNvPr>
          <p:cNvSpPr txBox="1"/>
          <p:nvPr/>
        </p:nvSpPr>
        <p:spPr>
          <a:xfrm>
            <a:off x="259825" y="5095187"/>
            <a:ext cx="218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Colby T. Ford</a:t>
            </a:r>
          </a:p>
        </p:txBody>
      </p:sp>
    </p:spTree>
    <p:extLst>
      <p:ext uri="{BB962C8B-B14F-4D97-AF65-F5344CB8AC3E}">
        <p14:creationId xmlns:p14="http://schemas.microsoft.com/office/powerpoint/2010/main" val="20071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72633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Migratory Model Generation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211C43E-4C55-4EC5-BA9F-A0006D88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953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Materials and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Sources and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21 Separate Sources:</a:t>
            </a:r>
          </a:p>
          <a:p>
            <a:pPr lvl="1"/>
            <a:r>
              <a:rPr lang="en-US" dirty="0"/>
              <a:t>9 </a:t>
            </a:r>
            <a:r>
              <a:rPr lang="en-US" dirty="0" err="1"/>
              <a:t>mtDNA</a:t>
            </a:r>
            <a:endParaRPr lang="en-US" dirty="0"/>
          </a:p>
          <a:p>
            <a:pPr lvl="2"/>
            <a:r>
              <a:rPr lang="en-US" dirty="0"/>
              <a:t>57 Bantu Groups + 2 outgroups</a:t>
            </a:r>
          </a:p>
          <a:p>
            <a:pPr lvl="1"/>
            <a:r>
              <a:rPr lang="en-US" dirty="0"/>
              <a:t>9 Y-chromosomal</a:t>
            </a:r>
          </a:p>
          <a:p>
            <a:pPr lvl="2"/>
            <a:r>
              <a:rPr lang="en-US" dirty="0"/>
              <a:t>49 Bantu Groups + 2 outgroups</a:t>
            </a:r>
          </a:p>
          <a:p>
            <a:pPr lvl="1"/>
            <a:r>
              <a:rPr lang="en-US" dirty="0"/>
              <a:t>1 Cultural</a:t>
            </a:r>
          </a:p>
          <a:p>
            <a:pPr lvl="2"/>
            <a:r>
              <a:rPr lang="en-US" dirty="0"/>
              <a:t>91 Bantu Groups + 12 outgroups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823912"/>
          </a:xfrm>
        </p:spPr>
        <p:txBody>
          <a:bodyPr/>
          <a:lstStyle/>
          <a:p>
            <a:r>
              <a:rPr lang="en-US" dirty="0"/>
              <a:t>Alignment and Phylogeny Creation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Sequence Alignment:</a:t>
            </a:r>
          </a:p>
          <a:p>
            <a:pPr lvl="1"/>
            <a:r>
              <a:rPr lang="en-US" dirty="0"/>
              <a:t>MAFFT (</a:t>
            </a:r>
            <a:r>
              <a:rPr lang="en-US" dirty="0" err="1"/>
              <a:t>Katoh</a:t>
            </a:r>
            <a:r>
              <a:rPr lang="en-US" dirty="0"/>
              <a:t>, 2002)</a:t>
            </a:r>
          </a:p>
          <a:p>
            <a:r>
              <a:rPr lang="en-US" dirty="0"/>
              <a:t>Tree Generation:</a:t>
            </a:r>
          </a:p>
          <a:p>
            <a:pPr lvl="1"/>
            <a:r>
              <a:rPr lang="en-US" dirty="0"/>
              <a:t>POY5 (Wheeler et al., 2013)</a:t>
            </a:r>
          </a:p>
          <a:p>
            <a:pPr lvl="1"/>
            <a:r>
              <a:rPr lang="en-US" dirty="0"/>
              <a:t>PAUP* (Swofford, 2008)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2485E-02C5-40E5-ABC6-2CA51C23F5B3}"/>
              </a:ext>
            </a:extLst>
          </p:cNvPr>
          <p:cNvSpPr txBox="1"/>
          <p:nvPr/>
        </p:nvSpPr>
        <p:spPr>
          <a:xfrm>
            <a:off x="123290" y="5758776"/>
            <a:ext cx="3061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Curation of </a:t>
            </a:r>
            <a:r>
              <a:rPr lang="en-US" sz="1100" dirty="0" err="1"/>
              <a:t>mtDNA</a:t>
            </a:r>
            <a:r>
              <a:rPr lang="en-US" sz="1100" dirty="0"/>
              <a:t> and </a:t>
            </a:r>
            <a:r>
              <a:rPr lang="en-US" sz="1100" dirty="0" err="1"/>
              <a:t>Ychr</a:t>
            </a:r>
            <a:r>
              <a:rPr lang="en-US" sz="1100" dirty="0"/>
              <a:t> data was performed by Dr. Jia Wen and </a:t>
            </a:r>
            <a:r>
              <a:rPr lang="en-US" sz="1100" dirty="0" err="1"/>
              <a:t>Conor</a:t>
            </a:r>
            <a:r>
              <a:rPr lang="en-US" sz="1100" dirty="0"/>
              <a:t> </a:t>
            </a:r>
            <a:r>
              <a:rPr lang="en-US" sz="1100" dirty="0" err="1"/>
              <a:t>Nodzak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21997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4" y="138249"/>
            <a:ext cx="6891919" cy="1325563"/>
          </a:xfrm>
        </p:spPr>
        <p:txBody>
          <a:bodyPr/>
          <a:lstStyle/>
          <a:p>
            <a:r>
              <a:rPr lang="en-US" sz="3600" dirty="0"/>
              <a:t>Bantu </a:t>
            </a:r>
            <a:r>
              <a:rPr lang="en-US" sz="3600" b="1" dirty="0">
                <a:solidFill>
                  <a:srgbClr val="726332"/>
                </a:solidFill>
              </a:rPr>
              <a:t>Migration</a:t>
            </a:r>
            <a:r>
              <a:rPr lang="en-US" sz="3600" dirty="0"/>
              <a:t> | Data Samples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0F13FA-9F1A-47FA-9C3C-B30620D4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34E86D-0C51-4298-874E-1D6FF810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4" y="1476779"/>
            <a:ext cx="7496782" cy="470270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8442032-8EAE-4836-91A9-83C2C90CA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62108"/>
              </p:ext>
            </p:extLst>
          </p:nvPr>
        </p:nvGraphicFramePr>
        <p:xfrm>
          <a:off x="7801582" y="138249"/>
          <a:ext cx="4182894" cy="604123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57568">
                  <a:extLst>
                    <a:ext uri="{9D8B030D-6E8A-4147-A177-3AD203B41FA5}">
                      <a16:colId xmlns:a16="http://schemas.microsoft.com/office/drawing/2014/main" val="3811952094"/>
                    </a:ext>
                  </a:extLst>
                </a:gridCol>
                <a:gridCol w="806115">
                  <a:extLst>
                    <a:ext uri="{9D8B030D-6E8A-4147-A177-3AD203B41FA5}">
                      <a16:colId xmlns:a16="http://schemas.microsoft.com/office/drawing/2014/main" val="589088429"/>
                    </a:ext>
                  </a:extLst>
                </a:gridCol>
                <a:gridCol w="503823">
                  <a:extLst>
                    <a:ext uri="{9D8B030D-6E8A-4147-A177-3AD203B41FA5}">
                      <a16:colId xmlns:a16="http://schemas.microsoft.com/office/drawing/2014/main" val="57079065"/>
                    </a:ext>
                  </a:extLst>
                </a:gridCol>
                <a:gridCol w="841267">
                  <a:extLst>
                    <a:ext uri="{9D8B030D-6E8A-4147-A177-3AD203B41FA5}">
                      <a16:colId xmlns:a16="http://schemas.microsoft.com/office/drawing/2014/main" val="3858268401"/>
                    </a:ext>
                  </a:extLst>
                </a:gridCol>
                <a:gridCol w="574121">
                  <a:extLst>
                    <a:ext uri="{9D8B030D-6E8A-4147-A177-3AD203B41FA5}">
                      <a16:colId xmlns:a16="http://schemas.microsoft.com/office/drawing/2014/main" val="3139772342"/>
                    </a:ext>
                  </a:extLst>
                </a:gridCol>
              </a:tblGrid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Guthrie zone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mtDNA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Ychr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Cultural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341545"/>
                  </a:ext>
                </a:extLst>
              </a:tr>
              <a:tr h="222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467344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584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208890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58820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845165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1474953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93504551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0734974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3190923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60919227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687084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1180890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228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70376184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74533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96107390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324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9645069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46350716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 (Outgroup)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852862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1881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2730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154155"/>
                  </a:ext>
                </a:extLst>
              </a:tr>
              <a:tr h="30432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 Coverage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48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95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mtDNA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Mitochondrial DNA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74078"/>
            <a:ext cx="5157787" cy="3915585"/>
          </a:xfrm>
        </p:spPr>
        <p:txBody>
          <a:bodyPr>
            <a:normAutofit/>
          </a:bodyPr>
          <a:lstStyle/>
          <a:p>
            <a:r>
              <a:rPr lang="en-US" sz="2400" dirty="0"/>
              <a:t>746 Samples</a:t>
            </a:r>
          </a:p>
          <a:p>
            <a:r>
              <a:rPr lang="en-US" sz="2400" dirty="0"/>
              <a:t>Length: 16,591 nucleotides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Efik</a:t>
            </a:r>
            <a:r>
              <a:rPr lang="en-US" sz="2400" dirty="0"/>
              <a:t> and Yoruba</a:t>
            </a:r>
          </a:p>
          <a:p>
            <a:endParaRPr lang="en-US" sz="2400" dirty="0"/>
          </a:p>
          <a:p>
            <a:r>
              <a:rPr lang="en-US" sz="2400" dirty="0"/>
              <a:t>Aligned using MAFFT (</a:t>
            </a:r>
            <a:r>
              <a:rPr lang="en-US" sz="2400" dirty="0" err="1"/>
              <a:t>Katoh</a:t>
            </a:r>
            <a:r>
              <a:rPr lang="en-US" sz="2400" dirty="0"/>
              <a:t>, 2002)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A524033-1842-4CF7-922C-D34E0222BF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6589" y="1977620"/>
            <a:ext cx="5015623" cy="3684588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127363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003"/>
          </a:xfrm>
        </p:spPr>
        <p:txBody>
          <a:bodyPr/>
          <a:lstStyle/>
          <a:p>
            <a:r>
              <a:rPr lang="en-US" dirty="0"/>
              <a:t>Multiple Sequence Alignment |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D9AC6-2ABD-4FA4-98F0-090B59C2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4" y="1401128"/>
            <a:ext cx="7987320" cy="4814845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61D8082-DFFB-4898-9416-C002115A50CD}"/>
              </a:ext>
            </a:extLst>
          </p:cNvPr>
          <p:cNvSpPr txBox="1">
            <a:spLocks/>
          </p:cNvSpPr>
          <p:nvPr/>
        </p:nvSpPr>
        <p:spPr>
          <a:xfrm>
            <a:off x="8139754" y="1401128"/>
            <a:ext cx="3877115" cy="48148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Sequence Alignment Performed in MAFFT</a:t>
            </a:r>
          </a:p>
          <a:p>
            <a:pPr lvl="1"/>
            <a:r>
              <a:rPr lang="en-US" dirty="0"/>
              <a:t>Default Settings</a:t>
            </a:r>
          </a:p>
          <a:p>
            <a:pPr lvl="2"/>
            <a:r>
              <a:rPr lang="en-US" dirty="0"/>
              <a:t>--thread 20</a:t>
            </a:r>
          </a:p>
          <a:p>
            <a:r>
              <a:rPr lang="en-US" dirty="0"/>
              <a:t>Very few indels</a:t>
            </a:r>
          </a:p>
          <a:p>
            <a:r>
              <a:rPr lang="en-US" dirty="0"/>
              <a:t>Curated some of the obvious quality errors out</a:t>
            </a:r>
          </a:p>
          <a:p>
            <a:r>
              <a:rPr lang="en-US" dirty="0"/>
              <a:t>May try other alignment algorithms or parameter settings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9F7676E7-4F26-43F9-99AD-F99E6FCE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10512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Ychr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Y-Chromosomal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74078"/>
            <a:ext cx="4287016" cy="3915585"/>
          </a:xfrm>
        </p:spPr>
        <p:txBody>
          <a:bodyPr>
            <a:normAutofit/>
          </a:bodyPr>
          <a:lstStyle/>
          <a:p>
            <a:r>
              <a:rPr lang="en-US" sz="2400" dirty="0"/>
              <a:t>1881 Samples</a:t>
            </a:r>
          </a:p>
          <a:p>
            <a:r>
              <a:rPr lang="en-US" sz="2400" dirty="0"/>
              <a:t>Length: 12 Short Tandem Repeats (STRs)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Efik</a:t>
            </a:r>
            <a:r>
              <a:rPr lang="en-US" sz="2400" dirty="0"/>
              <a:t> and Yoruba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379179D-3B7E-40EF-991C-AB318A098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7575" y="1541067"/>
            <a:ext cx="5183188" cy="1466022"/>
          </a:xfrm>
          <a:prstGeom prst="rect">
            <a:avLst/>
          </a:prstGeom>
          <a:ln>
            <a:solidFill>
              <a:srgbClr val="00703C"/>
            </a:solidFill>
          </a:ln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31196E4-D146-4890-8D2F-1693E36F2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40017"/>
              </p:ext>
            </p:extLst>
          </p:nvPr>
        </p:nvGraphicFramePr>
        <p:xfrm>
          <a:off x="5496258" y="3238086"/>
          <a:ext cx="6360446" cy="26612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284">
                  <a:extLst>
                    <a:ext uri="{9D8B030D-6E8A-4147-A177-3AD203B41FA5}">
                      <a16:colId xmlns:a16="http://schemas.microsoft.com/office/drawing/2014/main" val="1001858167"/>
                    </a:ext>
                  </a:extLst>
                </a:gridCol>
                <a:gridCol w="703104">
                  <a:extLst>
                    <a:ext uri="{9D8B030D-6E8A-4147-A177-3AD203B41FA5}">
                      <a16:colId xmlns:a16="http://schemas.microsoft.com/office/drawing/2014/main" val="2598119352"/>
                    </a:ext>
                  </a:extLst>
                </a:gridCol>
                <a:gridCol w="812038">
                  <a:extLst>
                    <a:ext uri="{9D8B030D-6E8A-4147-A177-3AD203B41FA5}">
                      <a16:colId xmlns:a16="http://schemas.microsoft.com/office/drawing/2014/main" val="1783661029"/>
                    </a:ext>
                  </a:extLst>
                </a:gridCol>
                <a:gridCol w="1554163">
                  <a:extLst>
                    <a:ext uri="{9D8B030D-6E8A-4147-A177-3AD203B41FA5}">
                      <a16:colId xmlns:a16="http://schemas.microsoft.com/office/drawing/2014/main" val="689420677"/>
                    </a:ext>
                  </a:extLst>
                </a:gridCol>
                <a:gridCol w="1218057">
                  <a:extLst>
                    <a:ext uri="{9D8B030D-6E8A-4147-A177-3AD203B41FA5}">
                      <a16:colId xmlns:a16="http://schemas.microsoft.com/office/drawing/2014/main" val="1661698999"/>
                    </a:ext>
                  </a:extLst>
                </a:gridCol>
                <a:gridCol w="1065800">
                  <a:extLst>
                    <a:ext uri="{9D8B030D-6E8A-4147-A177-3AD203B41FA5}">
                      <a16:colId xmlns:a16="http://schemas.microsoft.com/office/drawing/2014/main" val="18362218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Ychr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Dataset Position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Marker Name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Allele Range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Repeat Motif(s)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GenBank Accession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Reference Allele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263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537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DYS389_I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TCTG, TCTA, TCTG, TCTA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AC004617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2832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DYS389_II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24-34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TCTG, TCTA, TCTG, TCTA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AC004617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231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DYS385a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GAAA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AC022486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7224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DYS385b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GAAA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AC022486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520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AC011302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6596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17-28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TCTA, TCTG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AC011289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9917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AC006152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0294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DYS392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AC011745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8643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10-19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TAGA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AC017019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3109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13-17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TCTA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AC002992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2196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6-14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TTTTC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AC002531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84105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DYS439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9-14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AGAT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AC002992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2203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1916BE6-3C96-430F-84D2-5F389AE76F7A}"/>
              </a:ext>
            </a:extLst>
          </p:cNvPr>
          <p:cNvSpPr txBox="1"/>
          <p:nvPr/>
        </p:nvSpPr>
        <p:spPr>
          <a:xfrm>
            <a:off x="9197386" y="5914265"/>
            <a:ext cx="265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Buter</a:t>
            </a:r>
            <a:r>
              <a:rPr lang="en-US" sz="1400" dirty="0"/>
              <a:t> et al., 2008</a:t>
            </a:r>
          </a:p>
        </p:txBody>
      </p:sp>
    </p:spTree>
    <p:extLst>
      <p:ext uri="{BB962C8B-B14F-4D97-AF65-F5344CB8AC3E}">
        <p14:creationId xmlns:p14="http://schemas.microsoft.com/office/powerpoint/2010/main" val="340513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Cultural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92915"/>
          </a:xfrm>
        </p:spPr>
        <p:txBody>
          <a:bodyPr/>
          <a:lstStyle/>
          <a:p>
            <a:r>
              <a:rPr lang="en-US" dirty="0"/>
              <a:t>Cultural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74078"/>
            <a:ext cx="4287016" cy="3915585"/>
          </a:xfrm>
        </p:spPr>
        <p:txBody>
          <a:bodyPr>
            <a:normAutofit/>
          </a:bodyPr>
          <a:lstStyle/>
          <a:p>
            <a:r>
              <a:rPr lang="en-US" sz="2400" dirty="0"/>
              <a:t>103 Samples</a:t>
            </a:r>
          </a:p>
          <a:p>
            <a:r>
              <a:rPr lang="en-US" sz="2400" dirty="0"/>
              <a:t>Length: 92 Cultural Traits</a:t>
            </a:r>
          </a:p>
          <a:p>
            <a:r>
              <a:rPr lang="en-US" sz="2400" dirty="0"/>
              <a:t>Outgroups: </a:t>
            </a:r>
            <a:r>
              <a:rPr lang="en-US" sz="2400" dirty="0" err="1"/>
              <a:t>Ekoi</a:t>
            </a:r>
            <a:r>
              <a:rPr lang="en-US" sz="2400" dirty="0"/>
              <a:t> languages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390AB2-5196-4FC1-9C39-60971EDC08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47957" y="1458930"/>
            <a:ext cx="3635656" cy="4730733"/>
          </a:xfrm>
          <a:prstGeom prst="rect">
            <a:avLst/>
          </a:prstGeom>
          <a:ln>
            <a:solidFill>
              <a:srgbClr val="00703C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C42F86-48B4-4385-8BF2-9D4E3DE5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74" y="3824296"/>
            <a:ext cx="5464452" cy="2249599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239776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42662"/>
            <a:ext cx="10648578" cy="914400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Tree Generation Pipeline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E65B926B-1AA9-44D4-B43F-58F516A12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75810"/>
              </p:ext>
            </p:extLst>
          </p:nvPr>
        </p:nvGraphicFramePr>
        <p:xfrm>
          <a:off x="10203159" y="5561285"/>
          <a:ext cx="1895075" cy="6858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13645">
                  <a:extLst>
                    <a:ext uri="{9D8B030D-6E8A-4147-A177-3AD203B41FA5}">
                      <a16:colId xmlns:a16="http://schemas.microsoft.com/office/drawing/2014/main" val="3147443987"/>
                    </a:ext>
                  </a:extLst>
                </a:gridCol>
                <a:gridCol w="1281430">
                  <a:extLst>
                    <a:ext uri="{9D8B030D-6E8A-4147-A177-3AD203B41FA5}">
                      <a16:colId xmlns:a16="http://schemas.microsoft.com/office/drawing/2014/main" val="2583414770"/>
                    </a:ext>
                  </a:extLst>
                </a:gridCol>
              </a:tblGrid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MAFFT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Katoh</a:t>
                      </a:r>
                      <a:r>
                        <a:rPr lang="en-US" sz="900" dirty="0"/>
                        <a:t>, 2002)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5704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PAUP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</a:t>
                      </a:r>
                      <a:r>
                        <a:rPr lang="en-US" sz="900" dirty="0" err="1"/>
                        <a:t>Swofford</a:t>
                      </a:r>
                      <a:r>
                        <a:rPr lang="en-US" sz="900" dirty="0"/>
                        <a:t>, 2008)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814495"/>
                  </a:ext>
                </a:extLst>
              </a:tr>
              <a:tr h="217980">
                <a:tc>
                  <a:txBody>
                    <a:bodyPr/>
                    <a:lstStyle/>
                    <a:p>
                      <a:r>
                        <a:rPr lang="en-US" sz="900" dirty="0"/>
                        <a:t>POY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(Wheeler et al., 2013)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70051"/>
                  </a:ext>
                </a:extLst>
              </a:tr>
            </a:tbl>
          </a:graphicData>
        </a:graphic>
      </p:graphicFrame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7AB4747D-EA0A-4DD8-9897-31C2D499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BCBBFE-17DB-4E6F-8974-4FADC1B4E232}"/>
              </a:ext>
            </a:extLst>
          </p:cNvPr>
          <p:cNvGrpSpPr/>
          <p:nvPr/>
        </p:nvGrpSpPr>
        <p:grpSpPr>
          <a:xfrm>
            <a:off x="359076" y="1131662"/>
            <a:ext cx="9525305" cy="5115423"/>
            <a:chOff x="274016" y="300988"/>
            <a:chExt cx="9525305" cy="5115423"/>
          </a:xfrm>
        </p:grpSpPr>
        <p:pic>
          <p:nvPicPr>
            <p:cNvPr id="130" name="Graphic 129" descr="Paper">
              <a:extLst>
                <a:ext uri="{FF2B5EF4-FFF2-40B4-BE49-F238E27FC236}">
                  <a16:creationId xmlns:a16="http://schemas.microsoft.com/office/drawing/2014/main" id="{BF7522AB-4BA0-4484-A58A-215EA613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0225" y="2009775"/>
              <a:ext cx="914400" cy="914400"/>
            </a:xfrm>
            <a:prstGeom prst="rect">
              <a:avLst/>
            </a:prstGeom>
          </p:spPr>
        </p:pic>
        <p:pic>
          <p:nvPicPr>
            <p:cNvPr id="131" name="Graphic 130" descr="Paper">
              <a:extLst>
                <a:ext uri="{FF2B5EF4-FFF2-40B4-BE49-F238E27FC236}">
                  <a16:creationId xmlns:a16="http://schemas.microsoft.com/office/drawing/2014/main" id="{87DDC7E6-957A-45CE-93E8-53A33A89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00225" y="781050"/>
              <a:ext cx="914400" cy="914400"/>
            </a:xfrm>
            <a:prstGeom prst="rect">
              <a:avLst/>
            </a:prstGeom>
          </p:spPr>
        </p:pic>
        <p:pic>
          <p:nvPicPr>
            <p:cNvPr id="132" name="Graphic 131" descr="Paper">
              <a:extLst>
                <a:ext uri="{FF2B5EF4-FFF2-40B4-BE49-F238E27FC236}">
                  <a16:creationId xmlns:a16="http://schemas.microsoft.com/office/drawing/2014/main" id="{46E14DB6-9D15-460B-B793-C0DDDF23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00225" y="3238500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1EB28BD-5FCF-405C-AAC5-4E1D1E399683}"/>
                </a:ext>
              </a:extLst>
            </p:cNvPr>
            <p:cNvSpPr txBox="1"/>
            <p:nvPr/>
          </p:nvSpPr>
          <p:spPr>
            <a:xfrm>
              <a:off x="1939068" y="1342524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EC49176-6929-4972-91FA-1B74365FD008}"/>
                </a:ext>
              </a:extLst>
            </p:cNvPr>
            <p:cNvSpPr txBox="1"/>
            <p:nvPr/>
          </p:nvSpPr>
          <p:spPr>
            <a:xfrm>
              <a:off x="1971152" y="2587291"/>
              <a:ext cx="5613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fasta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81ACFA1-3745-4EEC-AFEF-4F76C43788A7}"/>
                </a:ext>
              </a:extLst>
            </p:cNvPr>
            <p:cNvSpPr txBox="1"/>
            <p:nvPr/>
          </p:nvSpPr>
          <p:spPr>
            <a:xfrm>
              <a:off x="1935916" y="3804987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96FB639-B1ED-4D4C-B68B-0B248A05AACE}"/>
                </a:ext>
              </a:extLst>
            </p:cNvPr>
            <p:cNvSpPr txBox="1"/>
            <p:nvPr/>
          </p:nvSpPr>
          <p:spPr>
            <a:xfrm>
              <a:off x="274016" y="1099750"/>
              <a:ext cx="1595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Y-chromosomal STR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E0A3802-817C-425F-950D-B681FB5BC14D}"/>
                </a:ext>
              </a:extLst>
            </p:cNvPr>
            <p:cNvSpPr txBox="1"/>
            <p:nvPr/>
          </p:nvSpPr>
          <p:spPr>
            <a:xfrm>
              <a:off x="405809" y="2328475"/>
              <a:ext cx="1462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Mitochondrial DNA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9C5DDAB-5CA4-48C1-9E8A-166745CA8409}"/>
                </a:ext>
              </a:extLst>
            </p:cNvPr>
            <p:cNvSpPr txBox="1"/>
            <p:nvPr/>
          </p:nvSpPr>
          <p:spPr>
            <a:xfrm>
              <a:off x="1156016" y="355720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Cultural</a:t>
              </a:r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8A165258-62FC-4E4F-B44B-F9F33C3F8D36}"/>
                </a:ext>
              </a:extLst>
            </p:cNvPr>
            <p:cNvCxnSpPr>
              <a:cxnSpLocks/>
              <a:stCxn id="131" idx="3"/>
              <a:endCxn id="146" idx="0"/>
            </p:cNvCxnSpPr>
            <p:nvPr/>
          </p:nvCxnSpPr>
          <p:spPr>
            <a:xfrm flipV="1">
              <a:off x="2714625" y="1238249"/>
              <a:ext cx="3370150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78C34748-BA31-420A-B1D7-8C27AAD190FB}"/>
                </a:ext>
              </a:extLst>
            </p:cNvPr>
            <p:cNvCxnSpPr>
              <a:cxnSpLocks/>
              <a:stCxn id="130" idx="3"/>
              <a:endCxn id="144" idx="0"/>
            </p:cNvCxnSpPr>
            <p:nvPr/>
          </p:nvCxnSpPr>
          <p:spPr>
            <a:xfrm flipV="1">
              <a:off x="2714625" y="2462462"/>
              <a:ext cx="428238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09A061F-3C76-42A5-BE02-A2E7CE77D3FD}"/>
                </a:ext>
              </a:extLst>
            </p:cNvPr>
            <p:cNvCxnSpPr>
              <a:cxnSpLocks/>
              <a:stCxn id="132" idx="3"/>
              <a:endCxn id="148" idx="0"/>
            </p:cNvCxnSpPr>
            <p:nvPr/>
          </p:nvCxnSpPr>
          <p:spPr>
            <a:xfrm flipV="1">
              <a:off x="2714625" y="3690548"/>
              <a:ext cx="3370151" cy="5152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42" name="Graphic 141" descr="Paper">
              <a:extLst>
                <a:ext uri="{FF2B5EF4-FFF2-40B4-BE49-F238E27FC236}">
                  <a16:creationId xmlns:a16="http://schemas.microsoft.com/office/drawing/2014/main" id="{20F897A4-B802-410B-ACCB-D0B492A7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100" y="2009775"/>
              <a:ext cx="914400" cy="914400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F8F335F-3759-49B0-AA8E-6E89DE80F952}"/>
                </a:ext>
              </a:extLst>
            </p:cNvPr>
            <p:cNvSpPr txBox="1"/>
            <p:nvPr/>
          </p:nvSpPr>
          <p:spPr>
            <a:xfrm>
              <a:off x="4019027" y="2587291"/>
              <a:ext cx="441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afa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E67C8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8C210D0-5E3D-41DC-862A-E92F691273A5}"/>
                </a:ext>
              </a:extLst>
            </p:cNvPr>
            <p:cNvSpPr/>
            <p:nvPr/>
          </p:nvSpPr>
          <p:spPr>
            <a:xfrm rot="16200000">
              <a:off x="2919413" y="2323962"/>
              <a:ext cx="723899" cy="277000"/>
            </a:xfrm>
            <a:prstGeom prst="rect">
              <a:avLst/>
            </a:prstGeom>
            <a:solidFill>
              <a:srgbClr val="4E67C8">
                <a:lumMod val="5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MAFFT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FCA465C-AF3D-4055-876C-1C17CB2F343A}"/>
                </a:ext>
              </a:extLst>
            </p:cNvPr>
            <p:cNvCxnSpPr>
              <a:cxnSpLocks/>
              <a:stCxn id="144" idx="2"/>
              <a:endCxn id="142" idx="1"/>
            </p:cNvCxnSpPr>
            <p:nvPr/>
          </p:nvCxnSpPr>
          <p:spPr>
            <a:xfrm>
              <a:off x="3419863" y="2462462"/>
              <a:ext cx="428237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B59AC5-6925-4528-A296-0991179BB56E}"/>
                </a:ext>
              </a:extLst>
            </p:cNvPr>
            <p:cNvSpPr/>
            <p:nvPr/>
          </p:nvSpPr>
          <p:spPr>
            <a:xfrm rot="16200000">
              <a:off x="5853168" y="1121943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7CDC13A-6B4F-41E0-BBAF-9A2063FDB989}"/>
                </a:ext>
              </a:extLst>
            </p:cNvPr>
            <p:cNvSpPr/>
            <p:nvPr/>
          </p:nvSpPr>
          <p:spPr>
            <a:xfrm rot="16200000">
              <a:off x="5853168" y="2346156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78B296A-0F0D-48FC-BAEE-D03557D62D02}"/>
                </a:ext>
              </a:extLst>
            </p:cNvPr>
            <p:cNvSpPr/>
            <p:nvPr/>
          </p:nvSpPr>
          <p:spPr>
            <a:xfrm rot="16200000">
              <a:off x="5853169" y="3574242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0E51895-B532-459F-93CD-F25989D71D5D}"/>
                </a:ext>
              </a:extLst>
            </p:cNvPr>
            <p:cNvCxnSpPr>
              <a:cxnSpLocks/>
              <a:stCxn id="142" idx="3"/>
              <a:endCxn id="147" idx="0"/>
            </p:cNvCxnSpPr>
            <p:nvPr/>
          </p:nvCxnSpPr>
          <p:spPr>
            <a:xfrm flipV="1">
              <a:off x="4762500" y="2462462"/>
              <a:ext cx="1322275" cy="4513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77D441D-3028-404C-95EF-794092C562D9}"/>
                </a:ext>
              </a:extLst>
            </p:cNvPr>
            <p:cNvSpPr txBox="1"/>
            <p:nvPr/>
          </p:nvSpPr>
          <p:spPr>
            <a:xfrm>
              <a:off x="4019027" y="4790300"/>
              <a:ext cx="881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Combined</a:t>
              </a:r>
            </a:p>
          </p:txBody>
        </p:sp>
        <p:pic>
          <p:nvPicPr>
            <p:cNvPr id="151" name="Graphic 150" descr="Paper">
              <a:extLst>
                <a:ext uri="{FF2B5EF4-FFF2-40B4-BE49-F238E27FC236}">
                  <a16:creationId xmlns:a16="http://schemas.microsoft.com/office/drawing/2014/main" id="{A3AD88F4-337E-46AC-B580-0EC5718A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64510" y="4471600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338DEB1-04CF-4213-9672-F573AA1DB677}"/>
                </a:ext>
              </a:extLst>
            </p:cNvPr>
            <p:cNvSpPr txBox="1"/>
            <p:nvPr/>
          </p:nvSpPr>
          <p:spPr>
            <a:xfrm>
              <a:off x="4900201" y="5029060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.nexus</a:t>
              </a:r>
            </a:p>
          </p:txBody>
        </p: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31E6CA8F-6EC8-4D5C-A64A-84E7BD0AE71D}"/>
                </a:ext>
              </a:extLst>
            </p:cNvPr>
            <p:cNvCxnSpPr>
              <a:cxnSpLocks/>
              <a:stCxn id="131" idx="3"/>
            </p:cNvCxnSpPr>
            <p:nvPr/>
          </p:nvCxnSpPr>
          <p:spPr>
            <a:xfrm>
              <a:off x="2714625" y="1238250"/>
              <a:ext cx="2277480" cy="3233350"/>
            </a:xfrm>
            <a:prstGeom prst="bentConnector2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3B0B089E-91A8-4AB1-9CA3-44102F669997}"/>
                </a:ext>
              </a:extLst>
            </p:cNvPr>
            <p:cNvCxnSpPr>
              <a:cxnSpLocks/>
              <a:stCxn id="142" idx="3"/>
              <a:endCxn id="151" idx="0"/>
            </p:cNvCxnSpPr>
            <p:nvPr/>
          </p:nvCxnSpPr>
          <p:spPr>
            <a:xfrm>
              <a:off x="4762500" y="2466975"/>
              <a:ext cx="459210" cy="2004625"/>
            </a:xfrm>
            <a:prstGeom prst="bentConnector2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BD89E5C0-0C1D-4F27-989A-03B9CFD0343B}"/>
                </a:ext>
              </a:extLst>
            </p:cNvPr>
            <p:cNvCxnSpPr>
              <a:cxnSpLocks/>
              <a:stCxn id="132" idx="3"/>
            </p:cNvCxnSpPr>
            <p:nvPr/>
          </p:nvCxnSpPr>
          <p:spPr>
            <a:xfrm>
              <a:off x="2714625" y="3695700"/>
              <a:ext cx="2737440" cy="766373"/>
            </a:xfrm>
            <a:prstGeom prst="bentConnector3">
              <a:avLst>
                <a:gd name="adj1" fmla="val 99989"/>
              </a:avLst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15980F5-D170-4A04-9D36-D732278115E9}"/>
                </a:ext>
              </a:extLst>
            </p:cNvPr>
            <p:cNvSpPr/>
            <p:nvPr/>
          </p:nvSpPr>
          <p:spPr>
            <a:xfrm rot="16200000">
              <a:off x="5864394" y="4813694"/>
              <a:ext cx="695824" cy="232611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POY4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842B4E9-E7EB-4613-95A0-8A5E16B7DC6A}"/>
                </a:ext>
              </a:extLst>
            </p:cNvPr>
            <p:cNvCxnSpPr>
              <a:cxnSpLocks/>
              <a:stCxn id="151" idx="3"/>
              <a:endCxn id="156" idx="0"/>
            </p:cNvCxnSpPr>
            <p:nvPr/>
          </p:nvCxnSpPr>
          <p:spPr>
            <a:xfrm>
              <a:off x="5678910" y="4928800"/>
              <a:ext cx="41709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58" name="Graphic 157" descr="Hierarchy">
              <a:extLst>
                <a:ext uri="{FF2B5EF4-FFF2-40B4-BE49-F238E27FC236}">
                  <a16:creationId xmlns:a16="http://schemas.microsoft.com/office/drawing/2014/main" id="{D5C2195E-65F2-4B6E-810B-CBE9EA66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67571" y="890337"/>
              <a:ext cx="695824" cy="695824"/>
            </a:xfrm>
            <a:prstGeom prst="rect">
              <a:avLst/>
            </a:prstGeom>
          </p:spPr>
        </p:pic>
        <p:pic>
          <p:nvPicPr>
            <p:cNvPr id="159" name="Graphic 158" descr="Hierarchy">
              <a:extLst>
                <a:ext uri="{FF2B5EF4-FFF2-40B4-BE49-F238E27FC236}">
                  <a16:creationId xmlns:a16="http://schemas.microsoft.com/office/drawing/2014/main" id="{75E577ED-05BB-47F3-8C7F-356BC530F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67571" y="2114549"/>
              <a:ext cx="695824" cy="695824"/>
            </a:xfrm>
            <a:prstGeom prst="rect">
              <a:avLst/>
            </a:prstGeom>
          </p:spPr>
        </p:pic>
        <p:pic>
          <p:nvPicPr>
            <p:cNvPr id="160" name="Graphic 159" descr="Hierarchy">
              <a:extLst>
                <a:ext uri="{FF2B5EF4-FFF2-40B4-BE49-F238E27FC236}">
                  <a16:creationId xmlns:a16="http://schemas.microsoft.com/office/drawing/2014/main" id="{DF1E476B-BA39-46A0-B418-1577A579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67571" y="3343910"/>
              <a:ext cx="695824" cy="695824"/>
            </a:xfrm>
            <a:prstGeom prst="rect">
              <a:avLst/>
            </a:prstGeom>
          </p:spPr>
        </p:pic>
        <p:pic>
          <p:nvPicPr>
            <p:cNvPr id="161" name="Graphic 160" descr="Hierarchy">
              <a:extLst>
                <a:ext uri="{FF2B5EF4-FFF2-40B4-BE49-F238E27FC236}">
                  <a16:creationId xmlns:a16="http://schemas.microsoft.com/office/drawing/2014/main" id="{FE55F262-E21D-4942-8D78-AC38513EB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67571" y="4582088"/>
              <a:ext cx="695824" cy="695824"/>
            </a:xfrm>
            <a:prstGeom prst="rect">
              <a:avLst/>
            </a:prstGeom>
          </p:spPr>
        </p:pic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1178B91-D7CD-468B-86C4-6E38C801B3C9}"/>
                </a:ext>
              </a:extLst>
            </p:cNvPr>
            <p:cNvCxnSpPr>
              <a:cxnSpLocks/>
              <a:stCxn id="147" idx="2"/>
              <a:endCxn id="159" idx="1"/>
            </p:cNvCxnSpPr>
            <p:nvPr/>
          </p:nvCxnSpPr>
          <p:spPr>
            <a:xfrm flipV="1">
              <a:off x="6317386" y="2462461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1A11FE6-F69A-425A-B436-8CE13CD1F36F}"/>
                </a:ext>
              </a:extLst>
            </p:cNvPr>
            <p:cNvCxnSpPr>
              <a:cxnSpLocks/>
              <a:stCxn id="146" idx="2"/>
              <a:endCxn id="158" idx="1"/>
            </p:cNvCxnSpPr>
            <p:nvPr/>
          </p:nvCxnSpPr>
          <p:spPr>
            <a:xfrm>
              <a:off x="6317386" y="1238249"/>
              <a:ext cx="450185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40FD3B2-59E2-4050-8E00-CD0EBCDC6BBB}"/>
                </a:ext>
              </a:extLst>
            </p:cNvPr>
            <p:cNvCxnSpPr>
              <a:cxnSpLocks/>
              <a:stCxn id="148" idx="2"/>
              <a:endCxn id="160" idx="1"/>
            </p:cNvCxnSpPr>
            <p:nvPr/>
          </p:nvCxnSpPr>
          <p:spPr>
            <a:xfrm>
              <a:off x="6317387" y="3690548"/>
              <a:ext cx="450184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FBF9D5-38DE-4011-B7D0-C1C23B687B32}"/>
                </a:ext>
              </a:extLst>
            </p:cNvPr>
            <p:cNvCxnSpPr>
              <a:cxnSpLocks/>
              <a:stCxn id="156" idx="2"/>
              <a:endCxn id="161" idx="1"/>
            </p:cNvCxnSpPr>
            <p:nvPr/>
          </p:nvCxnSpPr>
          <p:spPr>
            <a:xfrm>
              <a:off x="6328612" y="4930000"/>
              <a:ext cx="438959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F14344-6DEB-459A-B98A-04D53B27A9A9}"/>
                </a:ext>
              </a:extLst>
            </p:cNvPr>
            <p:cNvSpPr txBox="1"/>
            <p:nvPr/>
          </p:nvSpPr>
          <p:spPr>
            <a:xfrm>
              <a:off x="6869260" y="14437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8021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ECFD694-ABD0-45F9-A2F5-CDC654AD3FB3}"/>
                </a:ext>
              </a:extLst>
            </p:cNvPr>
            <p:cNvSpPr txBox="1"/>
            <p:nvPr/>
          </p:nvSpPr>
          <p:spPr>
            <a:xfrm>
              <a:off x="6869260" y="2671873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E67C8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1A95866-5714-4212-BF22-8C169AA402CB}"/>
                </a:ext>
              </a:extLst>
            </p:cNvPr>
            <p:cNvSpPr txBox="1"/>
            <p:nvPr/>
          </p:nvSpPr>
          <p:spPr>
            <a:xfrm>
              <a:off x="6847185" y="389054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C65A6D4-2EFF-4DCB-8DE2-0F0530052054}"/>
                </a:ext>
              </a:extLst>
            </p:cNvPr>
            <p:cNvSpPr txBox="1"/>
            <p:nvPr/>
          </p:nvSpPr>
          <p:spPr>
            <a:xfrm>
              <a:off x="6844269" y="513941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14124"/>
                  </a:solidFill>
                  <a:effectLst/>
                  <a:uLnTx/>
                  <a:uFillTx/>
                  <a:latin typeface="Arial" panose="020B0604020202020204"/>
                </a:rPr>
                <a:t>.tree</a:t>
              </a: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FB9CCBD-5BA3-469A-A28D-30F6DF38C758}"/>
                </a:ext>
              </a:extLst>
            </p:cNvPr>
            <p:cNvCxnSpPr>
              <a:cxnSpLocks/>
              <a:stCxn id="158" idx="3"/>
              <a:endCxn id="171" idx="0"/>
            </p:cNvCxnSpPr>
            <p:nvPr/>
          </p:nvCxnSpPr>
          <p:spPr>
            <a:xfrm flipV="1">
              <a:off x="7463395" y="1238248"/>
              <a:ext cx="450184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F19FE3F-AC6C-4610-8B02-30E70E3C7450}"/>
                </a:ext>
              </a:extLst>
            </p:cNvPr>
            <p:cNvSpPr/>
            <p:nvPr/>
          </p:nvSpPr>
          <p:spPr>
            <a:xfrm rot="16200000">
              <a:off x="7681972" y="11219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9211A7F-BBA7-45E7-BB2C-5A1CFABA4872}"/>
                </a:ext>
              </a:extLst>
            </p:cNvPr>
            <p:cNvSpPr/>
            <p:nvPr/>
          </p:nvSpPr>
          <p:spPr>
            <a:xfrm rot="16200000">
              <a:off x="7681972" y="2347457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B1C1191-2500-4B61-B1EB-53D7741A52C8}"/>
                </a:ext>
              </a:extLst>
            </p:cNvPr>
            <p:cNvSpPr/>
            <p:nvPr/>
          </p:nvSpPr>
          <p:spPr>
            <a:xfrm rot="16200000">
              <a:off x="7681973" y="3574242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2216061-9B94-46F2-936B-18AA5DABF65A}"/>
                </a:ext>
              </a:extLst>
            </p:cNvPr>
            <p:cNvSpPr/>
            <p:nvPr/>
          </p:nvSpPr>
          <p:spPr>
            <a:xfrm rot="16200000">
              <a:off x="7681973" y="4813693"/>
              <a:ext cx="695824" cy="232611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PAUP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2821AFF-F2E4-459A-891A-4672D643A820}"/>
                </a:ext>
              </a:extLst>
            </p:cNvPr>
            <p:cNvCxnSpPr>
              <a:cxnSpLocks/>
              <a:stCxn id="161" idx="3"/>
              <a:endCxn id="174" idx="0"/>
            </p:cNvCxnSpPr>
            <p:nvPr/>
          </p:nvCxnSpPr>
          <p:spPr>
            <a:xfrm flipV="1">
              <a:off x="7463395" y="4929999"/>
              <a:ext cx="450185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C8EAEE5-189C-49BE-920B-EBCE87A66D14}"/>
                </a:ext>
              </a:extLst>
            </p:cNvPr>
            <p:cNvCxnSpPr>
              <a:cxnSpLocks/>
              <a:stCxn id="160" idx="3"/>
              <a:endCxn id="173" idx="0"/>
            </p:cNvCxnSpPr>
            <p:nvPr/>
          </p:nvCxnSpPr>
          <p:spPr>
            <a:xfrm flipV="1">
              <a:off x="7463395" y="3690548"/>
              <a:ext cx="450185" cy="1274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E5A3A1DB-3B32-4788-A549-19B65628CB4B}"/>
                </a:ext>
              </a:extLst>
            </p:cNvPr>
            <p:cNvCxnSpPr>
              <a:cxnSpLocks/>
              <a:stCxn id="159" idx="3"/>
              <a:endCxn id="172" idx="0"/>
            </p:cNvCxnSpPr>
            <p:nvPr/>
          </p:nvCxnSpPr>
          <p:spPr>
            <a:xfrm>
              <a:off x="7463395" y="2462461"/>
              <a:ext cx="450184" cy="1302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78" name="Graphic 177" descr="Network">
              <a:extLst>
                <a:ext uri="{FF2B5EF4-FFF2-40B4-BE49-F238E27FC236}">
                  <a16:creationId xmlns:a16="http://schemas.microsoft.com/office/drawing/2014/main" id="{414EE4F3-A8B4-4712-8FF4-BF6BE315C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38934" y="893552"/>
              <a:ext cx="694944" cy="694944"/>
            </a:xfrm>
            <a:prstGeom prst="rect">
              <a:avLst/>
            </a:prstGeom>
          </p:spPr>
        </p:pic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53A6515-B09E-40F9-A61A-0ECE226A7FD4}"/>
                </a:ext>
              </a:extLst>
            </p:cNvPr>
            <p:cNvCxnSpPr>
              <a:cxnSpLocks/>
              <a:stCxn id="171" idx="2"/>
              <a:endCxn id="178" idx="1"/>
            </p:cNvCxnSpPr>
            <p:nvPr/>
          </p:nvCxnSpPr>
          <p:spPr>
            <a:xfrm>
              <a:off x="8146190" y="1238248"/>
              <a:ext cx="692744" cy="2776"/>
            </a:xfrm>
            <a:prstGeom prst="straightConnector1">
              <a:avLst/>
            </a:prstGeom>
            <a:noFill/>
            <a:ln w="57150" cap="flat" cmpd="sng" algn="ctr">
              <a:solidFill>
                <a:srgbClr val="FF8021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80" name="Graphic 179" descr="Network">
              <a:extLst>
                <a:ext uri="{FF2B5EF4-FFF2-40B4-BE49-F238E27FC236}">
                  <a16:creationId xmlns:a16="http://schemas.microsoft.com/office/drawing/2014/main" id="{72C6E156-567E-4402-89FF-C23FC7FE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38934" y="2113927"/>
              <a:ext cx="694944" cy="694944"/>
            </a:xfrm>
            <a:prstGeom prst="rect">
              <a:avLst/>
            </a:prstGeom>
          </p:spPr>
        </p:pic>
        <p:pic>
          <p:nvPicPr>
            <p:cNvPr id="181" name="Graphic 180" descr="Network">
              <a:extLst>
                <a:ext uri="{FF2B5EF4-FFF2-40B4-BE49-F238E27FC236}">
                  <a16:creationId xmlns:a16="http://schemas.microsoft.com/office/drawing/2014/main" id="{83CC511A-89D7-4040-914B-E4ADA287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838934" y="3343516"/>
              <a:ext cx="694944" cy="694944"/>
            </a:xfrm>
            <a:prstGeom prst="rect">
              <a:avLst/>
            </a:prstGeom>
          </p:spPr>
        </p:pic>
        <p:pic>
          <p:nvPicPr>
            <p:cNvPr id="182" name="Graphic 181" descr="Network">
              <a:extLst>
                <a:ext uri="{FF2B5EF4-FFF2-40B4-BE49-F238E27FC236}">
                  <a16:creationId xmlns:a16="http://schemas.microsoft.com/office/drawing/2014/main" id="{428FD7AA-8174-45A1-B7FD-9CA17162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842352" y="4581327"/>
              <a:ext cx="694944" cy="694944"/>
            </a:xfrm>
            <a:prstGeom prst="rect">
              <a:avLst/>
            </a:prstGeom>
          </p:spPr>
        </p:pic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A1F2715-995A-4DEC-98F7-AFBC263AD4B6}"/>
                </a:ext>
              </a:extLst>
            </p:cNvPr>
            <p:cNvCxnSpPr>
              <a:cxnSpLocks/>
              <a:stCxn id="174" idx="2"/>
              <a:endCxn id="182" idx="1"/>
            </p:cNvCxnSpPr>
            <p:nvPr/>
          </p:nvCxnSpPr>
          <p:spPr>
            <a:xfrm flipV="1">
              <a:off x="8146191" y="4928799"/>
              <a:ext cx="696161" cy="1200"/>
            </a:xfrm>
            <a:prstGeom prst="straightConnector1">
              <a:avLst/>
            </a:prstGeom>
            <a:noFill/>
            <a:ln w="57150" cap="flat" cmpd="sng" algn="ctr">
              <a:solidFill>
                <a:srgbClr val="F1412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D6A014F-813D-4C0E-9588-22B3D270BE43}"/>
                </a:ext>
              </a:extLst>
            </p:cNvPr>
            <p:cNvCxnSpPr>
              <a:cxnSpLocks/>
              <a:stCxn id="173" idx="2"/>
              <a:endCxn id="181" idx="1"/>
            </p:cNvCxnSpPr>
            <p:nvPr/>
          </p:nvCxnSpPr>
          <p:spPr>
            <a:xfrm>
              <a:off x="8146191" y="3690548"/>
              <a:ext cx="692743" cy="440"/>
            </a:xfrm>
            <a:prstGeom prst="straightConnector1">
              <a:avLst/>
            </a:prstGeom>
            <a:noFill/>
            <a:ln w="57150" cap="flat" cmpd="sng" algn="ctr">
              <a:solidFill>
                <a:srgbClr val="5DCEAF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06B269F-F08B-4EFB-841D-3C4FC93BA1BF}"/>
                </a:ext>
              </a:extLst>
            </p:cNvPr>
            <p:cNvCxnSpPr>
              <a:cxnSpLocks/>
              <a:stCxn id="172" idx="2"/>
              <a:endCxn id="180" idx="1"/>
            </p:cNvCxnSpPr>
            <p:nvPr/>
          </p:nvCxnSpPr>
          <p:spPr>
            <a:xfrm flipV="1">
              <a:off x="8146190" y="2461399"/>
              <a:ext cx="692744" cy="2364"/>
            </a:xfrm>
            <a:prstGeom prst="straightConnector1">
              <a:avLst/>
            </a:prstGeom>
            <a:noFill/>
            <a:ln w="57150" cap="flat" cmpd="sng" algn="ctr">
              <a:solidFill>
                <a:srgbClr val="4E67C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C65C131-206A-4FEF-BB87-4643895FB692}"/>
                </a:ext>
              </a:extLst>
            </p:cNvPr>
            <p:cNvSpPr txBox="1"/>
            <p:nvPr/>
          </p:nvSpPr>
          <p:spPr>
            <a:xfrm>
              <a:off x="1800225" y="300989"/>
              <a:ext cx="914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Input Data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D46CDFF-6986-4554-8327-3B3B4DE68466}"/>
                </a:ext>
              </a:extLst>
            </p:cNvPr>
            <p:cNvSpPr txBox="1"/>
            <p:nvPr/>
          </p:nvSpPr>
          <p:spPr>
            <a:xfrm>
              <a:off x="6403008" y="300988"/>
              <a:ext cx="14249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Tree Generation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8B492AC-610E-4CAD-AC43-4D090E3BBE1B}"/>
                </a:ext>
              </a:extLst>
            </p:cNvPr>
            <p:cNvSpPr txBox="1"/>
            <p:nvPr/>
          </p:nvSpPr>
          <p:spPr>
            <a:xfrm>
              <a:off x="8573491" y="300988"/>
              <a:ext cx="1225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</a:rPr>
                <a:t>Model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92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Haversine Distance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30814"/>
          </a:xfrm>
        </p:spPr>
        <p:txBody>
          <a:bodyPr/>
          <a:lstStyle/>
          <a:p>
            <a:r>
              <a:rPr lang="en-US" dirty="0"/>
              <a:t>Haversine Distance vs. Euclidean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1977"/>
            <a:ext cx="5157787" cy="3977686"/>
          </a:xfrm>
        </p:spPr>
        <p:txBody>
          <a:bodyPr>
            <a:normAutofit/>
          </a:bodyPr>
          <a:lstStyle/>
          <a:p>
            <a:r>
              <a:rPr lang="en-US" sz="2000" dirty="0"/>
              <a:t>Using the latitude and longitude coordinates between two points, the distance between them can be calculated.</a:t>
            </a:r>
          </a:p>
          <a:p>
            <a:r>
              <a:rPr lang="en-US" sz="2000" dirty="0"/>
              <a:t>Given that the points are on the surface of a sphere (the Earth), the geometry is a little different.</a:t>
            </a:r>
          </a:p>
          <a:p>
            <a:r>
              <a:rPr lang="en-US" sz="2000" dirty="0"/>
              <a:t>The Euclidean distance (the flat, straight distance) between two distant points on a sphere ignores the curvature of the surface.</a:t>
            </a:r>
          </a:p>
          <a:p>
            <a:r>
              <a:rPr lang="en-US" sz="2000" dirty="0"/>
              <a:t>Haversine distance is more accurate, especially at the continental-scale.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277255" cy="530814"/>
          </a:xfrm>
        </p:spPr>
        <p:txBody>
          <a:bodyPr/>
          <a:lstStyle/>
          <a:p>
            <a:r>
              <a:rPr lang="en-US" dirty="0"/>
              <a:t>The Haversine Formula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/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 ⋅</m:t>
                      </m:r>
                      <m:func>
                        <m:func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𝛥𝜆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𝑎𝑟𝑐𝑠𝑖𝑛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𝐸𝑎𝑟𝑡h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4807F4-0EF4-4F37-825A-A5857D485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034" y="2616578"/>
                <a:ext cx="5528886" cy="1271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3E8E948-0B27-40DE-B98C-E844319E16AB}"/>
              </a:ext>
            </a:extLst>
          </p:cNvPr>
          <p:cNvSpPr/>
          <p:nvPr/>
        </p:nvSpPr>
        <p:spPr>
          <a:xfrm>
            <a:off x="7786398" y="4082095"/>
            <a:ext cx="2012399" cy="2012399"/>
          </a:xfrm>
          <a:prstGeom prst="ellipse">
            <a:avLst/>
          </a:prstGeom>
          <a:noFill/>
          <a:ln w="38100">
            <a:solidFill>
              <a:srgbClr val="0070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BBBAB2-6243-4679-8759-19A4326665EB}"/>
              </a:ext>
            </a:extLst>
          </p:cNvPr>
          <p:cNvSpPr/>
          <p:nvPr/>
        </p:nvSpPr>
        <p:spPr>
          <a:xfrm>
            <a:off x="7777691" y="5125556"/>
            <a:ext cx="2032726" cy="315622"/>
          </a:xfrm>
          <a:custGeom>
            <a:avLst/>
            <a:gdLst>
              <a:gd name="connsiteX0" fmla="*/ 0 w 1741715"/>
              <a:gd name="connsiteY0" fmla="*/ 52251 h 270437"/>
              <a:gd name="connsiteX1" fmla="*/ 827315 w 1741715"/>
              <a:gd name="connsiteY1" fmla="*/ 269965 h 270437"/>
              <a:gd name="connsiteX2" fmla="*/ 1741715 w 1741715"/>
              <a:gd name="connsiteY2" fmla="*/ 0 h 270437"/>
              <a:gd name="connsiteX0" fmla="*/ 0 w 1741715"/>
              <a:gd name="connsiteY0" fmla="*/ 52251 h 270437"/>
              <a:gd name="connsiteX1" fmla="*/ 905692 w 1741715"/>
              <a:gd name="connsiteY1" fmla="*/ 269965 h 270437"/>
              <a:gd name="connsiteX2" fmla="*/ 1741715 w 1741715"/>
              <a:gd name="connsiteY2" fmla="*/ 0 h 27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1715" h="270437">
                <a:moveTo>
                  <a:pt x="0" y="52251"/>
                </a:moveTo>
                <a:cubicBezTo>
                  <a:pt x="268514" y="165462"/>
                  <a:pt x="615406" y="278673"/>
                  <a:pt x="905692" y="269965"/>
                </a:cubicBezTo>
                <a:cubicBezTo>
                  <a:pt x="1195978" y="261257"/>
                  <a:pt x="1593669" y="55154"/>
                  <a:pt x="1741715" y="0"/>
                </a:cubicBezTo>
              </a:path>
            </a:pathLst>
          </a:custGeom>
          <a:noFill/>
          <a:ln w="38100">
            <a:solidFill>
              <a:srgbClr val="00703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D0CBF2-A3AC-4671-AEE8-BF7E4E921C58}"/>
              </a:ext>
            </a:extLst>
          </p:cNvPr>
          <p:cNvSpPr txBox="1"/>
          <p:nvPr/>
        </p:nvSpPr>
        <p:spPr>
          <a:xfrm>
            <a:off x="9849396" y="180459"/>
            <a:ext cx="215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3C"/>
                </a:solidFill>
              </a:rPr>
              <a:t>“As the crow flies…”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7B364-E937-4C4A-B153-D0998511F2FC}"/>
              </a:ext>
            </a:extLst>
          </p:cNvPr>
          <p:cNvSpPr txBox="1"/>
          <p:nvPr/>
        </p:nvSpPr>
        <p:spPr>
          <a:xfrm>
            <a:off x="8340390" y="2277538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Latitudes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E7AF49-1CB6-4192-A39B-106364678291}"/>
              </a:ext>
            </a:extLst>
          </p:cNvPr>
          <p:cNvSpPr txBox="1"/>
          <p:nvPr/>
        </p:nvSpPr>
        <p:spPr>
          <a:xfrm>
            <a:off x="9596430" y="2277538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3C"/>
                </a:solidFill>
              </a:rPr>
              <a:t>Longitudes</a:t>
            </a:r>
          </a:p>
        </p:txBody>
      </p:sp>
      <p:sp>
        <p:nvSpPr>
          <p:cNvPr id="23" name="Flowchart: Extract 22">
            <a:extLst>
              <a:ext uri="{FF2B5EF4-FFF2-40B4-BE49-F238E27FC236}">
                <a16:creationId xmlns:a16="http://schemas.microsoft.com/office/drawing/2014/main" id="{28B30114-F2FC-42D8-A721-9ECE9CFAAB19}"/>
              </a:ext>
            </a:extLst>
          </p:cNvPr>
          <p:cNvSpPr/>
          <p:nvPr/>
        </p:nvSpPr>
        <p:spPr>
          <a:xfrm rot="3209949">
            <a:off x="8723584" y="4323971"/>
            <a:ext cx="690238" cy="677650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108"/>
              <a:gd name="connsiteY0" fmla="*/ 10000 h 10000"/>
              <a:gd name="connsiteX1" fmla="*/ 5000 w 10108"/>
              <a:gd name="connsiteY1" fmla="*/ 0 h 10000"/>
              <a:gd name="connsiteX2" fmla="*/ 10000 w 10108"/>
              <a:gd name="connsiteY2" fmla="*/ 10000 h 10000"/>
              <a:gd name="connsiteX3" fmla="*/ 0 w 1010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8" h="10000">
                <a:moveTo>
                  <a:pt x="0" y="10000"/>
                </a:moveTo>
                <a:lnTo>
                  <a:pt x="5000" y="0"/>
                </a:lnTo>
                <a:cubicBezTo>
                  <a:pt x="6667" y="0"/>
                  <a:pt x="10833" y="8333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noFill/>
          <a:ln w="28575">
            <a:solidFill>
              <a:srgbClr val="726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94D72D-E572-4730-AB98-BDD920BD9A1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090263" y="2585315"/>
            <a:ext cx="702335" cy="193759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04934E-0725-427C-86A9-C8DB231BBA4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139479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3A8048-8EEC-4FA8-AD3A-16FEAFED728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8792598" y="2585315"/>
            <a:ext cx="883983" cy="279255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0C6101-49EC-4FA0-AC8F-EA0B805ECF8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0128788" y="2585315"/>
            <a:ext cx="603816" cy="135034"/>
          </a:xfrm>
          <a:prstGeom prst="straightConnector1">
            <a:avLst/>
          </a:prstGeom>
          <a:ln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TextBox 3079">
            <a:extLst>
              <a:ext uri="{FF2B5EF4-FFF2-40B4-BE49-F238E27FC236}">
                <a16:creationId xmlns:a16="http://schemas.microsoft.com/office/drawing/2014/main" id="{0CE85D94-2C0F-4E47-954C-B8438C91761B}"/>
              </a:ext>
            </a:extLst>
          </p:cNvPr>
          <p:cNvSpPr txBox="1"/>
          <p:nvPr/>
        </p:nvSpPr>
        <p:spPr>
          <a:xfrm>
            <a:off x="9187026" y="4662796"/>
            <a:ext cx="37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081" name="Arc 3080">
            <a:extLst>
              <a:ext uri="{FF2B5EF4-FFF2-40B4-BE49-F238E27FC236}">
                <a16:creationId xmlns:a16="http://schemas.microsoft.com/office/drawing/2014/main" id="{24177A9E-F35E-48AB-9600-844D1B59882B}"/>
              </a:ext>
            </a:extLst>
          </p:cNvPr>
          <p:cNvSpPr/>
          <p:nvPr/>
        </p:nvSpPr>
        <p:spPr>
          <a:xfrm rot="2932538">
            <a:off x="8560925" y="4516014"/>
            <a:ext cx="179266" cy="269001"/>
          </a:xfrm>
          <a:prstGeom prst="arc">
            <a:avLst>
              <a:gd name="adj1" fmla="val 16200000"/>
              <a:gd name="adj2" fmla="val 211402"/>
            </a:avLst>
          </a:prstGeom>
          <a:ln>
            <a:solidFill>
              <a:srgbClr val="726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5D10B3E4-0F1A-47A8-8C8B-23E9923BA53A}"/>
              </a:ext>
            </a:extLst>
          </p:cNvPr>
          <p:cNvSpPr txBox="1"/>
          <p:nvPr/>
        </p:nvSpPr>
        <p:spPr>
          <a:xfrm>
            <a:off x="10479610" y="5994464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(van Brummelen, 2013)</a:t>
            </a:r>
          </a:p>
        </p:txBody>
      </p:sp>
    </p:spTree>
    <p:extLst>
      <p:ext uri="{BB962C8B-B14F-4D97-AF65-F5344CB8AC3E}">
        <p14:creationId xmlns:p14="http://schemas.microsoft.com/office/powerpoint/2010/main" val="1119124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</a:t>
            </a:r>
            <a:r>
              <a:rPr lang="en-US" dirty="0" err="1"/>
              <a:t>Sankoff</a:t>
            </a:r>
            <a:r>
              <a:rPr lang="en-US" dirty="0"/>
              <a:t> Matrix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664FAD4-2146-4715-BBAB-8169EAEC6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404872"/>
              </p:ext>
            </p:extLst>
          </p:nvPr>
        </p:nvGraphicFramePr>
        <p:xfrm>
          <a:off x="3273914" y="1690688"/>
          <a:ext cx="8813168" cy="3996144"/>
        </p:xfrm>
        <a:graphic>
          <a:graphicData uri="http://schemas.openxmlformats.org/drawingml/2006/table">
            <a:tbl>
              <a:tblPr/>
              <a:tblGrid>
                <a:gridCol w="466559">
                  <a:extLst>
                    <a:ext uri="{9D8B030D-6E8A-4147-A177-3AD203B41FA5}">
                      <a16:colId xmlns:a16="http://schemas.microsoft.com/office/drawing/2014/main" val="217958011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13961067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4564161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7103739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850978539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305941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4085815646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176423013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88690848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36727557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239632861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959891390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544150722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1644701138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792302045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49653884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207390957"/>
                    </a:ext>
                  </a:extLst>
                </a:gridCol>
                <a:gridCol w="490977">
                  <a:extLst>
                    <a:ext uri="{9D8B030D-6E8A-4147-A177-3AD203B41FA5}">
                      <a16:colId xmlns:a16="http://schemas.microsoft.com/office/drawing/2014/main" val="3603773594"/>
                    </a:ext>
                  </a:extLst>
                </a:gridCol>
              </a:tblGrid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Zone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54286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8124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06529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1269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955285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72983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8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649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1342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414423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3176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2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9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6138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7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966560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2329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15566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46021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1529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7117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2171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A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315104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3111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2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C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4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0220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608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4462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2098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2053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2931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0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2669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2562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4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067728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3524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F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2970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E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2384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E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2457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1590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1695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61589"/>
                  </a:ext>
                </a:extLst>
              </a:tr>
              <a:tr h="1729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395</a:t>
                      </a:r>
                    </a:p>
                  </a:txBody>
                  <a:tcPr marL="8648" marR="8648" marT="864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2191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3352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8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2827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3400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1446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2521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2516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3034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A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3423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4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3909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2493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3896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8648" marR="8648" marT="864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63062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29C698A-2F87-47AB-95D8-5DC52B8B8A1A}"/>
              </a:ext>
            </a:extLst>
          </p:cNvPr>
          <p:cNvSpPr txBox="1">
            <a:spLocks/>
          </p:cNvSpPr>
          <p:nvPr/>
        </p:nvSpPr>
        <p:spPr>
          <a:xfrm>
            <a:off x="337457" y="2137590"/>
            <a:ext cx="2743200" cy="310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Using the Haversine formula, the distance is calculated between the centroids of each Guthrie zone.</a:t>
            </a:r>
          </a:p>
          <a:p>
            <a:r>
              <a:rPr lang="en-US" sz="1800" dirty="0"/>
              <a:t>This is converted into a symmetric matrix for use as the </a:t>
            </a:r>
            <a:r>
              <a:rPr lang="en-US" sz="1800" dirty="0" err="1"/>
              <a:t>Sankoff</a:t>
            </a:r>
            <a:r>
              <a:rPr lang="en-US" sz="1800" dirty="0"/>
              <a:t> matrix in the phylogenetic analyses.</a:t>
            </a:r>
          </a:p>
        </p:txBody>
      </p:sp>
    </p:spTree>
    <p:extLst>
      <p:ext uri="{BB962C8B-B14F-4D97-AF65-F5344CB8AC3E}">
        <p14:creationId xmlns:p14="http://schemas.microsoft.com/office/powerpoint/2010/main" val="414194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67E9F-97EB-4AC9-874A-FC2F003B0E1C}"/>
              </a:ext>
            </a:extLst>
          </p:cNvPr>
          <p:cNvSpPr txBox="1"/>
          <p:nvPr/>
        </p:nvSpPr>
        <p:spPr>
          <a:xfrm>
            <a:off x="1699018" y="1842769"/>
            <a:ext cx="4250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Bachelor of Arts</a:t>
            </a:r>
          </a:p>
          <a:p>
            <a:r>
              <a:rPr lang="en-US" dirty="0"/>
              <a:t>Applied Mathematics</a:t>
            </a:r>
          </a:p>
          <a:p>
            <a:r>
              <a:rPr lang="en-US" sz="1400" i="1" dirty="0"/>
              <a:t>Magna Cum Laude</a:t>
            </a:r>
            <a:endParaRPr lang="en-US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107F9-357C-4848-8A25-0095295C7BA5}"/>
              </a:ext>
            </a:extLst>
          </p:cNvPr>
          <p:cNvSpPr txBox="1"/>
          <p:nvPr/>
        </p:nvSpPr>
        <p:spPr>
          <a:xfrm>
            <a:off x="1699019" y="3258234"/>
            <a:ext cx="42508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Master of Science</a:t>
            </a:r>
          </a:p>
          <a:p>
            <a:r>
              <a:rPr lang="en-US" dirty="0"/>
              <a:t>Data Science and Business Analytics</a:t>
            </a:r>
          </a:p>
          <a:p>
            <a:r>
              <a:rPr lang="en-US" sz="1400" i="1" dirty="0"/>
              <a:t>First Graduate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045FB-8D7A-4AB4-ADA8-768D2F757CAE}"/>
              </a:ext>
            </a:extLst>
          </p:cNvPr>
          <p:cNvSpPr txBox="1"/>
          <p:nvPr/>
        </p:nvSpPr>
        <p:spPr>
          <a:xfrm>
            <a:off x="1699019" y="4565976"/>
            <a:ext cx="454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Doctor of Philosophy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Current Program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Bioinformatics and Computational Biology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CAEBA-DB37-4783-9E1C-13ECD78E6D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9" y="1902083"/>
            <a:ext cx="966649" cy="743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1AC9A-5344-40DC-A42E-CD48C69B5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7" y="3209826"/>
            <a:ext cx="966649" cy="74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6907DD-19F0-4E4E-A874-D352CB076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9" y="4517569"/>
            <a:ext cx="966649" cy="74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B393F-D684-4C16-857F-D247676E380F}"/>
              </a:ext>
            </a:extLst>
          </p:cNvPr>
          <p:cNvSpPr txBox="1"/>
          <p:nvPr/>
        </p:nvSpPr>
        <p:spPr>
          <a:xfrm>
            <a:off x="6389704" y="1505396"/>
            <a:ext cx="55838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Awards: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2007 – 2011 Gates Foundation Grant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Coffey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2012 – 2014 C.L. Robbins Scholar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2015 – 2016 Wayland H. Cato Fellowship</a:t>
            </a:r>
          </a:p>
          <a:p>
            <a:endParaRPr lang="en-US" sz="1600" b="1" dirty="0"/>
          </a:p>
          <a:p>
            <a:r>
              <a:rPr lang="en-US" b="1" dirty="0"/>
              <a:t>Affiliations: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Industrial and Applied 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American Statistical Association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Society for Anthropological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UNCC Data Science Initiative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Northeastern University LEVEL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Preferred Partner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Science and Advanced Analytics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8476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4FC0CC-CDB7-4E2D-AEA1-69429BD04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6"/>
          <a:stretch/>
        </p:blipFill>
        <p:spPr>
          <a:xfrm>
            <a:off x="57149" y="152400"/>
            <a:ext cx="12965799" cy="6153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086" y="365125"/>
            <a:ext cx="7757703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mtDNA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FEFEF9-F4F2-48D9-9865-2405CE7F7E7E}"/>
              </a:ext>
            </a:extLst>
          </p:cNvPr>
          <p:cNvGrpSpPr/>
          <p:nvPr/>
        </p:nvGrpSpPr>
        <p:grpSpPr>
          <a:xfrm>
            <a:off x="55038" y="6096000"/>
            <a:ext cx="12089194" cy="114300"/>
            <a:chOff x="-2112" y="5210175"/>
            <a:chExt cx="12089194" cy="952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DDEBC-73D5-43C9-9803-698645736EE2}"/>
                </a:ext>
              </a:extLst>
            </p:cNvPr>
            <p:cNvSpPr/>
            <p:nvPr/>
          </p:nvSpPr>
          <p:spPr>
            <a:xfrm>
              <a:off x="95250" y="5210175"/>
              <a:ext cx="866775" cy="95250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BBC24A-445A-49B7-951F-CBE97F583BD4}"/>
                </a:ext>
              </a:extLst>
            </p:cNvPr>
            <p:cNvSpPr/>
            <p:nvPr/>
          </p:nvSpPr>
          <p:spPr>
            <a:xfrm>
              <a:off x="962025" y="5210175"/>
              <a:ext cx="1494928" cy="95250"/>
            </a:xfrm>
            <a:prstGeom prst="rect">
              <a:avLst/>
            </a:prstGeom>
            <a:solidFill>
              <a:srgbClr val="AEC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30CD39-234E-4571-9223-5443F8FE661D}"/>
                </a:ext>
              </a:extLst>
            </p:cNvPr>
            <p:cNvSpPr/>
            <p:nvPr/>
          </p:nvSpPr>
          <p:spPr>
            <a:xfrm>
              <a:off x="2456953" y="5210175"/>
              <a:ext cx="659958" cy="95250"/>
            </a:xfrm>
            <a:prstGeom prst="rect">
              <a:avLst/>
            </a:prstGeom>
            <a:solidFill>
              <a:srgbClr val="FF9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02B9AE-2396-49EF-83A5-F43516EB7034}"/>
                </a:ext>
              </a:extLst>
            </p:cNvPr>
            <p:cNvSpPr/>
            <p:nvPr/>
          </p:nvSpPr>
          <p:spPr>
            <a:xfrm>
              <a:off x="3116911" y="5210175"/>
              <a:ext cx="1216550" cy="95250"/>
            </a:xfrm>
            <a:prstGeom prst="rect">
              <a:avLst/>
            </a:prstGeom>
            <a:solidFill>
              <a:srgbClr val="FF7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2C0E4D-668A-4CCC-9FD4-CA507B55DC79}"/>
                </a:ext>
              </a:extLst>
            </p:cNvPr>
            <p:cNvSpPr/>
            <p:nvPr/>
          </p:nvSpPr>
          <p:spPr>
            <a:xfrm>
              <a:off x="4333461" y="5210175"/>
              <a:ext cx="453224" cy="95250"/>
            </a:xfrm>
            <a:prstGeom prst="rect">
              <a:avLst/>
            </a:prstGeom>
            <a:solidFill>
              <a:srgbClr val="FFB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7CDDF3-74BE-4F20-B20A-21BA308D83B2}"/>
                </a:ext>
              </a:extLst>
            </p:cNvPr>
            <p:cNvSpPr/>
            <p:nvPr/>
          </p:nvSpPr>
          <p:spPr>
            <a:xfrm>
              <a:off x="4766807" y="5210175"/>
              <a:ext cx="878619" cy="95250"/>
            </a:xfrm>
            <a:prstGeom prst="rect">
              <a:avLst/>
            </a:prstGeom>
            <a:solidFill>
              <a:srgbClr val="946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301796-4B65-49F0-BBC4-5FA5EAC7BAD0}"/>
                </a:ext>
              </a:extLst>
            </p:cNvPr>
            <p:cNvSpPr/>
            <p:nvPr/>
          </p:nvSpPr>
          <p:spPr>
            <a:xfrm>
              <a:off x="5645426" y="5210175"/>
              <a:ext cx="286247" cy="95250"/>
            </a:xfrm>
            <a:prstGeom prst="rect">
              <a:avLst/>
            </a:prstGeom>
            <a:solidFill>
              <a:srgbClr val="98D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B3B4D89-C14B-457F-ABAB-2B0C1F554348}"/>
                </a:ext>
              </a:extLst>
            </p:cNvPr>
            <p:cNvSpPr/>
            <p:nvPr/>
          </p:nvSpPr>
          <p:spPr>
            <a:xfrm>
              <a:off x="5931673" y="5210175"/>
              <a:ext cx="572494" cy="95250"/>
            </a:xfrm>
            <a:prstGeom prst="rect">
              <a:avLst/>
            </a:prstGeom>
            <a:solidFill>
              <a:srgbClr val="2CA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A16F7F-586C-4458-96A8-6888C854E0AC}"/>
                </a:ext>
              </a:extLst>
            </p:cNvPr>
            <p:cNvSpPr/>
            <p:nvPr/>
          </p:nvSpPr>
          <p:spPr>
            <a:xfrm>
              <a:off x="6504166" y="5210175"/>
              <a:ext cx="747423" cy="95250"/>
            </a:xfrm>
            <a:prstGeom prst="rect">
              <a:avLst/>
            </a:prstGeom>
            <a:solidFill>
              <a:srgbClr val="D62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1A4A8F-1FF2-4915-89A9-279610F075D2}"/>
                </a:ext>
              </a:extLst>
            </p:cNvPr>
            <p:cNvSpPr/>
            <p:nvPr/>
          </p:nvSpPr>
          <p:spPr>
            <a:xfrm>
              <a:off x="7251590" y="5210175"/>
              <a:ext cx="103368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853232-9B69-4147-9CC0-3C4934CDBDA6}"/>
                </a:ext>
              </a:extLst>
            </p:cNvPr>
            <p:cNvSpPr/>
            <p:nvPr/>
          </p:nvSpPr>
          <p:spPr>
            <a:xfrm>
              <a:off x="7339054" y="5210175"/>
              <a:ext cx="954156" cy="95250"/>
            </a:xfrm>
            <a:prstGeom prst="rect">
              <a:avLst/>
            </a:prstGeom>
            <a:solidFill>
              <a:srgbClr val="C5B0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19F82E-0348-4F9B-8236-37F213652A29}"/>
                </a:ext>
              </a:extLst>
            </p:cNvPr>
            <p:cNvSpPr/>
            <p:nvPr/>
          </p:nvSpPr>
          <p:spPr>
            <a:xfrm>
              <a:off x="8293210" y="5210175"/>
              <a:ext cx="556592" cy="95250"/>
            </a:xfrm>
            <a:prstGeom prst="rect">
              <a:avLst/>
            </a:prstGeom>
            <a:solidFill>
              <a:srgbClr val="8C5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1DEA4C-4FE1-47C6-83E5-DFAE5849128D}"/>
                </a:ext>
              </a:extLst>
            </p:cNvPr>
            <p:cNvSpPr/>
            <p:nvPr/>
          </p:nvSpPr>
          <p:spPr>
            <a:xfrm>
              <a:off x="8849802" y="5210175"/>
              <a:ext cx="659958" cy="95250"/>
            </a:xfrm>
            <a:prstGeom prst="rect">
              <a:avLst/>
            </a:prstGeom>
            <a:solidFill>
              <a:srgbClr val="E37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33D0A1-5DBB-4528-9E29-90A305BC88C8}"/>
                </a:ext>
              </a:extLst>
            </p:cNvPr>
            <p:cNvSpPr/>
            <p:nvPr/>
          </p:nvSpPr>
          <p:spPr>
            <a:xfrm>
              <a:off x="9509760" y="5210175"/>
              <a:ext cx="182879" cy="95250"/>
            </a:xfrm>
            <a:prstGeom prst="rect">
              <a:avLst/>
            </a:prstGeom>
            <a:solidFill>
              <a:srgbClr val="F7B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C16F33-B7D5-49EC-9CF7-2BD73CEC370E}"/>
                </a:ext>
              </a:extLst>
            </p:cNvPr>
            <p:cNvSpPr/>
            <p:nvPr/>
          </p:nvSpPr>
          <p:spPr>
            <a:xfrm>
              <a:off x="9692639" y="5210175"/>
              <a:ext cx="850791" cy="95250"/>
            </a:xfrm>
            <a:prstGeom prst="rect">
              <a:avLst/>
            </a:prstGeom>
            <a:solidFill>
              <a:srgbClr val="C49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1824CE-B4ED-435A-9F9A-151BECA6E146}"/>
                </a:ext>
              </a:extLst>
            </p:cNvPr>
            <p:cNvSpPr/>
            <p:nvPr/>
          </p:nvSpPr>
          <p:spPr>
            <a:xfrm>
              <a:off x="10543430" y="5210175"/>
              <a:ext cx="1543652" cy="95250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159DC2-F11A-4EA8-B2D1-06B53BD1357D}"/>
                </a:ext>
              </a:extLst>
            </p:cNvPr>
            <p:cNvSpPr/>
            <p:nvPr/>
          </p:nvSpPr>
          <p:spPr>
            <a:xfrm>
              <a:off x="-2112" y="5210175"/>
              <a:ext cx="105396" cy="95250"/>
            </a:xfrm>
            <a:prstGeom prst="rect">
              <a:avLst/>
            </a:prstGeom>
            <a:solidFill>
              <a:srgbClr val="4952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578391C-033F-4F49-99FB-A8A8A1923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26581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</p:spTree>
    <p:extLst>
      <p:ext uri="{BB962C8B-B14F-4D97-AF65-F5344CB8AC3E}">
        <p14:creationId xmlns:p14="http://schemas.microsoft.com/office/powerpoint/2010/main" val="1767421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6B87B2-55C3-475D-A849-D9E694E4D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/>
          <a:stretch/>
        </p:blipFill>
        <p:spPr>
          <a:xfrm>
            <a:off x="35168" y="178855"/>
            <a:ext cx="12916722" cy="6115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656" y="365125"/>
            <a:ext cx="8023697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 err="1">
                <a:solidFill>
                  <a:srgbClr val="726332"/>
                </a:solidFill>
              </a:rPr>
              <a:t>Ychr</a:t>
            </a:r>
            <a:r>
              <a:rPr lang="en-US" b="1" dirty="0">
                <a:solidFill>
                  <a:srgbClr val="726332"/>
                </a:solidFill>
              </a:rPr>
              <a:t>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6F26F-D884-4F83-A831-B182F1D78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26581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7F10A2-5A78-489A-BE32-C820D733C7AC}"/>
              </a:ext>
            </a:extLst>
          </p:cNvPr>
          <p:cNvSpPr/>
          <p:nvPr/>
        </p:nvSpPr>
        <p:spPr>
          <a:xfrm>
            <a:off x="152400" y="6096000"/>
            <a:ext cx="866775" cy="11430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02DDA5-38DC-4EFF-8292-82C58E52AD0E}"/>
              </a:ext>
            </a:extLst>
          </p:cNvPr>
          <p:cNvSpPr/>
          <p:nvPr/>
        </p:nvSpPr>
        <p:spPr>
          <a:xfrm>
            <a:off x="1019175" y="6096000"/>
            <a:ext cx="1494928" cy="114300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5D2D5F-A709-4AD2-9937-2672504BB067}"/>
              </a:ext>
            </a:extLst>
          </p:cNvPr>
          <p:cNvSpPr/>
          <p:nvPr/>
        </p:nvSpPr>
        <p:spPr>
          <a:xfrm>
            <a:off x="2514103" y="6096000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7CED08-A705-43BA-912E-97D41AC31014}"/>
              </a:ext>
            </a:extLst>
          </p:cNvPr>
          <p:cNvSpPr/>
          <p:nvPr/>
        </p:nvSpPr>
        <p:spPr>
          <a:xfrm>
            <a:off x="3174061" y="6096000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74C5AF-7851-4856-9A3E-4ED567DD58FD}"/>
              </a:ext>
            </a:extLst>
          </p:cNvPr>
          <p:cNvSpPr/>
          <p:nvPr/>
        </p:nvSpPr>
        <p:spPr>
          <a:xfrm>
            <a:off x="4390611" y="6096000"/>
            <a:ext cx="453224" cy="114300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8DC4C1-A073-40F2-8257-EFA658F548F8}"/>
              </a:ext>
            </a:extLst>
          </p:cNvPr>
          <p:cNvSpPr/>
          <p:nvPr/>
        </p:nvSpPr>
        <p:spPr>
          <a:xfrm>
            <a:off x="4823957" y="6096000"/>
            <a:ext cx="878619" cy="114300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13DDF-7A1B-48EB-AA34-6BA5115E9CC7}"/>
              </a:ext>
            </a:extLst>
          </p:cNvPr>
          <p:cNvSpPr/>
          <p:nvPr/>
        </p:nvSpPr>
        <p:spPr>
          <a:xfrm>
            <a:off x="5702576" y="6096000"/>
            <a:ext cx="286247" cy="114300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BF66CB-591B-4C46-988F-FA78229C4E01}"/>
              </a:ext>
            </a:extLst>
          </p:cNvPr>
          <p:cNvSpPr/>
          <p:nvPr/>
        </p:nvSpPr>
        <p:spPr>
          <a:xfrm>
            <a:off x="6732271" y="6095999"/>
            <a:ext cx="559365" cy="114301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CF6D90-B836-4F13-B635-9D1B58A2DE25}"/>
              </a:ext>
            </a:extLst>
          </p:cNvPr>
          <p:cNvSpPr/>
          <p:nvPr/>
        </p:nvSpPr>
        <p:spPr>
          <a:xfrm>
            <a:off x="5985768" y="6096000"/>
            <a:ext cx="750478" cy="114300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BD3C2E-7D2A-48A9-BE9C-316FAB8165B4}"/>
              </a:ext>
            </a:extLst>
          </p:cNvPr>
          <p:cNvSpPr/>
          <p:nvPr/>
        </p:nvSpPr>
        <p:spPr>
          <a:xfrm>
            <a:off x="7291637" y="6095999"/>
            <a:ext cx="295398" cy="114301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9EFA2C-A06D-457B-BC12-6E41855EAD62}"/>
              </a:ext>
            </a:extLst>
          </p:cNvPr>
          <p:cNvSpPr/>
          <p:nvPr/>
        </p:nvSpPr>
        <p:spPr>
          <a:xfrm>
            <a:off x="7587037" y="6096000"/>
            <a:ext cx="512258" cy="114300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54E392-FEB1-4F11-B8F2-16139BE29775}"/>
              </a:ext>
            </a:extLst>
          </p:cNvPr>
          <p:cNvSpPr/>
          <p:nvPr/>
        </p:nvSpPr>
        <p:spPr>
          <a:xfrm>
            <a:off x="9170198" y="6095999"/>
            <a:ext cx="622724" cy="114300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7C2C5C-9E54-430A-AB42-D119C6414EF4}"/>
              </a:ext>
            </a:extLst>
          </p:cNvPr>
          <p:cNvSpPr/>
          <p:nvPr/>
        </p:nvSpPr>
        <p:spPr>
          <a:xfrm>
            <a:off x="9794977" y="6095999"/>
            <a:ext cx="169752" cy="114300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D4FE3F-911F-47D8-AA1E-C01D66CCB75C}"/>
              </a:ext>
            </a:extLst>
          </p:cNvPr>
          <p:cNvSpPr/>
          <p:nvPr/>
        </p:nvSpPr>
        <p:spPr>
          <a:xfrm>
            <a:off x="9961353" y="6095999"/>
            <a:ext cx="639228" cy="114300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D615E2-7638-42E1-A4AE-9AEAD2F06D78}"/>
              </a:ext>
            </a:extLst>
          </p:cNvPr>
          <p:cNvSpPr/>
          <p:nvPr/>
        </p:nvSpPr>
        <p:spPr>
          <a:xfrm>
            <a:off x="10600580" y="6096000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7BE99B-B8C8-41AF-B895-29172CF243A6}"/>
              </a:ext>
            </a:extLst>
          </p:cNvPr>
          <p:cNvSpPr/>
          <p:nvPr/>
        </p:nvSpPr>
        <p:spPr>
          <a:xfrm>
            <a:off x="55038" y="6096000"/>
            <a:ext cx="105396" cy="114300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224530-9890-421C-B6BE-31AB03F3DE38}"/>
              </a:ext>
            </a:extLst>
          </p:cNvPr>
          <p:cNvSpPr/>
          <p:nvPr/>
        </p:nvSpPr>
        <p:spPr>
          <a:xfrm>
            <a:off x="8099294" y="6095999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54EEF9-E5DC-47D1-B2F9-F41D54E6D958}"/>
              </a:ext>
            </a:extLst>
          </p:cNvPr>
          <p:cNvSpPr/>
          <p:nvPr/>
        </p:nvSpPr>
        <p:spPr>
          <a:xfrm>
            <a:off x="8450101" y="6096000"/>
            <a:ext cx="456851" cy="114300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92E3AE-64EE-458D-911E-E2425D9A9365}"/>
              </a:ext>
            </a:extLst>
          </p:cNvPr>
          <p:cNvSpPr/>
          <p:nvPr/>
        </p:nvSpPr>
        <p:spPr>
          <a:xfrm>
            <a:off x="8906952" y="6096000"/>
            <a:ext cx="263425" cy="114300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7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E45F5D-17AB-4D76-B21E-C4AF1E420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2" r="6437"/>
          <a:stretch/>
        </p:blipFill>
        <p:spPr>
          <a:xfrm>
            <a:off x="0" y="151518"/>
            <a:ext cx="12192000" cy="6139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1" y="365125"/>
            <a:ext cx="6883712" cy="1325563"/>
          </a:xfrm>
        </p:spPr>
        <p:txBody>
          <a:bodyPr/>
          <a:lstStyle/>
          <a:p>
            <a:pPr algn="r"/>
            <a:r>
              <a:rPr lang="en-US" dirty="0"/>
              <a:t>Individual Tree: </a:t>
            </a:r>
            <a:r>
              <a:rPr lang="en-US" b="1" dirty="0">
                <a:solidFill>
                  <a:srgbClr val="726332"/>
                </a:solidFill>
              </a:rPr>
              <a:t>Cultural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8256AA-4E51-4A5D-BA07-514B87F98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248883" y="1027906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8BB26B-197A-4DB1-9D72-7B64649CA9D4}"/>
              </a:ext>
            </a:extLst>
          </p:cNvPr>
          <p:cNvSpPr/>
          <p:nvPr/>
        </p:nvSpPr>
        <p:spPr>
          <a:xfrm>
            <a:off x="123898" y="6076505"/>
            <a:ext cx="890223" cy="114304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53BA2-6233-4DE2-B914-825156C1A664}"/>
              </a:ext>
            </a:extLst>
          </p:cNvPr>
          <p:cNvSpPr/>
          <p:nvPr/>
        </p:nvSpPr>
        <p:spPr>
          <a:xfrm>
            <a:off x="1019175" y="6076509"/>
            <a:ext cx="1494928" cy="114300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C9C28E-774F-4662-B84B-53E00AAFCCF1}"/>
              </a:ext>
            </a:extLst>
          </p:cNvPr>
          <p:cNvSpPr/>
          <p:nvPr/>
        </p:nvSpPr>
        <p:spPr>
          <a:xfrm>
            <a:off x="2514103" y="6076509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B10D5B-0D05-42CB-B014-D0A46DD4895B}"/>
              </a:ext>
            </a:extLst>
          </p:cNvPr>
          <p:cNvSpPr/>
          <p:nvPr/>
        </p:nvSpPr>
        <p:spPr>
          <a:xfrm>
            <a:off x="3174061" y="6076509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641092-EC43-4ED9-AC17-33EE198D5611}"/>
              </a:ext>
            </a:extLst>
          </p:cNvPr>
          <p:cNvSpPr/>
          <p:nvPr/>
        </p:nvSpPr>
        <p:spPr>
          <a:xfrm>
            <a:off x="4390611" y="6076507"/>
            <a:ext cx="358083" cy="114302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FE48A6-A602-41A4-8CC1-C3B9700CB304}"/>
              </a:ext>
            </a:extLst>
          </p:cNvPr>
          <p:cNvSpPr/>
          <p:nvPr/>
        </p:nvSpPr>
        <p:spPr>
          <a:xfrm>
            <a:off x="4748694" y="6076506"/>
            <a:ext cx="849936" cy="114302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95744-C276-4EBD-8670-DB4AF0665A1D}"/>
              </a:ext>
            </a:extLst>
          </p:cNvPr>
          <p:cNvSpPr/>
          <p:nvPr/>
        </p:nvSpPr>
        <p:spPr>
          <a:xfrm>
            <a:off x="5597844" y="6076506"/>
            <a:ext cx="284491" cy="114303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D748E7-F829-424A-A627-B698A1969C80}"/>
              </a:ext>
            </a:extLst>
          </p:cNvPr>
          <p:cNvSpPr/>
          <p:nvPr/>
        </p:nvSpPr>
        <p:spPr>
          <a:xfrm>
            <a:off x="6635267" y="6076506"/>
            <a:ext cx="546526" cy="114303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A608A-EF8B-4CAD-A9B2-A05ACD0D2737}"/>
              </a:ext>
            </a:extLst>
          </p:cNvPr>
          <p:cNvSpPr/>
          <p:nvPr/>
        </p:nvSpPr>
        <p:spPr>
          <a:xfrm>
            <a:off x="5882335" y="6076506"/>
            <a:ext cx="752931" cy="114303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D043B4-EA53-4E61-9321-DC36F03D7C98}"/>
              </a:ext>
            </a:extLst>
          </p:cNvPr>
          <p:cNvSpPr/>
          <p:nvPr/>
        </p:nvSpPr>
        <p:spPr>
          <a:xfrm>
            <a:off x="7291637" y="6076508"/>
            <a:ext cx="295398" cy="114301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328B2E-47E4-4EDC-A275-A4A807C2C72C}"/>
              </a:ext>
            </a:extLst>
          </p:cNvPr>
          <p:cNvSpPr/>
          <p:nvPr/>
        </p:nvSpPr>
        <p:spPr>
          <a:xfrm>
            <a:off x="7587037" y="6076505"/>
            <a:ext cx="254107" cy="114304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0CB73-129B-4EE7-8118-36C0E7A12443}"/>
              </a:ext>
            </a:extLst>
          </p:cNvPr>
          <p:cNvSpPr/>
          <p:nvPr/>
        </p:nvSpPr>
        <p:spPr>
          <a:xfrm>
            <a:off x="8978872" y="6076505"/>
            <a:ext cx="699026" cy="114304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BB0797-B29B-45FB-8BF3-37FE8EE3AE4D}"/>
              </a:ext>
            </a:extLst>
          </p:cNvPr>
          <p:cNvSpPr/>
          <p:nvPr/>
        </p:nvSpPr>
        <p:spPr>
          <a:xfrm>
            <a:off x="9677897" y="6076508"/>
            <a:ext cx="169752" cy="114300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9EA1DC-FCC5-4FAC-9D35-532A7D2B1386}"/>
              </a:ext>
            </a:extLst>
          </p:cNvPr>
          <p:cNvSpPr/>
          <p:nvPr/>
        </p:nvSpPr>
        <p:spPr>
          <a:xfrm>
            <a:off x="9847649" y="6076507"/>
            <a:ext cx="752932" cy="114301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C421E3-6203-47C1-B898-E1BA0BFA4631}"/>
              </a:ext>
            </a:extLst>
          </p:cNvPr>
          <p:cNvSpPr/>
          <p:nvPr/>
        </p:nvSpPr>
        <p:spPr>
          <a:xfrm>
            <a:off x="10600580" y="6076509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E34C4F-556C-4014-AA23-99F95CED2EF7}"/>
              </a:ext>
            </a:extLst>
          </p:cNvPr>
          <p:cNvSpPr/>
          <p:nvPr/>
        </p:nvSpPr>
        <p:spPr>
          <a:xfrm>
            <a:off x="28661" y="6076505"/>
            <a:ext cx="100343" cy="114304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57C606-B105-4E6D-86CD-55D983AA3BE8}"/>
              </a:ext>
            </a:extLst>
          </p:cNvPr>
          <p:cNvSpPr/>
          <p:nvPr/>
        </p:nvSpPr>
        <p:spPr>
          <a:xfrm>
            <a:off x="7838258" y="6076507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7DFD4A-5869-4BAA-9EF1-F553D64145A5}"/>
              </a:ext>
            </a:extLst>
          </p:cNvPr>
          <p:cNvSpPr/>
          <p:nvPr/>
        </p:nvSpPr>
        <p:spPr>
          <a:xfrm>
            <a:off x="8196341" y="6076505"/>
            <a:ext cx="710611" cy="114304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EA1B3-2DD1-4593-B2FF-85F729BD6D7F}"/>
              </a:ext>
            </a:extLst>
          </p:cNvPr>
          <p:cNvSpPr/>
          <p:nvPr/>
        </p:nvSpPr>
        <p:spPr>
          <a:xfrm>
            <a:off x="8906953" y="6076505"/>
            <a:ext cx="93494" cy="114304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1ECDF8-9AAC-4601-98F4-533091B8F644}"/>
              </a:ext>
            </a:extLst>
          </p:cNvPr>
          <p:cNvSpPr/>
          <p:nvPr/>
        </p:nvSpPr>
        <p:spPr>
          <a:xfrm>
            <a:off x="7181186" y="6076505"/>
            <a:ext cx="110451" cy="114303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4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24B8AE-BCC0-4596-AAF4-1A4A227DA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1" r="6799"/>
          <a:stretch/>
        </p:blipFill>
        <p:spPr>
          <a:xfrm>
            <a:off x="0" y="151621"/>
            <a:ext cx="12087082" cy="6156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98E9DD-B122-49DE-AAE2-CF7F91C2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68743" cy="1040650"/>
          </a:xfrm>
        </p:spPr>
        <p:txBody>
          <a:bodyPr/>
          <a:lstStyle/>
          <a:p>
            <a:pPr algn="r"/>
            <a:r>
              <a:rPr lang="en-US" dirty="0"/>
              <a:t>Combined Tree: </a:t>
            </a:r>
            <a:r>
              <a:rPr lang="en-US" sz="3600" b="1" dirty="0" err="1">
                <a:solidFill>
                  <a:srgbClr val="726332"/>
                </a:solidFill>
              </a:rPr>
              <a:t>mtDNA</a:t>
            </a:r>
            <a:r>
              <a:rPr lang="en-US" sz="3600" b="1" dirty="0">
                <a:solidFill>
                  <a:srgbClr val="726332"/>
                </a:solidFill>
              </a:rPr>
              <a:t> + </a:t>
            </a:r>
            <a:r>
              <a:rPr lang="en-US" sz="3600" b="1" dirty="0" err="1">
                <a:solidFill>
                  <a:srgbClr val="726332"/>
                </a:solidFill>
              </a:rPr>
              <a:t>Ychr</a:t>
            </a:r>
            <a:r>
              <a:rPr lang="en-US" sz="3600" b="1" dirty="0">
                <a:solidFill>
                  <a:srgbClr val="726332"/>
                </a:solidFill>
              </a:rPr>
              <a:t> + Cultural Data</a:t>
            </a:r>
            <a:endParaRPr lang="en-US" sz="3200" b="1" dirty="0">
              <a:solidFill>
                <a:srgbClr val="72633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ABAB21-92B0-4147-99E6-4DA7DA5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AA7ED-3CBE-4C34-9A32-131871A0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80D3AC-5940-41EF-8181-6390AB42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017928-A091-46FD-988E-73375CCC0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375" b="22252"/>
          <a:stretch/>
        </p:blipFill>
        <p:spPr>
          <a:xfrm>
            <a:off x="11314197" y="1405775"/>
            <a:ext cx="772885" cy="2895786"/>
          </a:xfrm>
          <a:prstGeom prst="rect">
            <a:avLst/>
          </a:prstGeom>
          <a:ln>
            <a:solidFill>
              <a:srgbClr val="00703C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4FFE1-1B54-4A8B-8C2B-DFFC00CE160B}"/>
              </a:ext>
            </a:extLst>
          </p:cNvPr>
          <p:cNvSpPr/>
          <p:nvPr/>
        </p:nvSpPr>
        <p:spPr>
          <a:xfrm>
            <a:off x="123898" y="6106984"/>
            <a:ext cx="838127" cy="114305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55E024-51B4-4B7A-BBF5-061BF958EF43}"/>
              </a:ext>
            </a:extLst>
          </p:cNvPr>
          <p:cNvSpPr/>
          <p:nvPr/>
        </p:nvSpPr>
        <p:spPr>
          <a:xfrm>
            <a:off x="962026" y="6106984"/>
            <a:ext cx="1552078" cy="114305"/>
          </a:xfrm>
          <a:prstGeom prst="rect">
            <a:avLst/>
          </a:prstGeom>
          <a:solidFill>
            <a:srgbClr val="AE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465CF-FC81-40E2-8C6A-A88588BF869A}"/>
              </a:ext>
            </a:extLst>
          </p:cNvPr>
          <p:cNvSpPr/>
          <p:nvPr/>
        </p:nvSpPr>
        <p:spPr>
          <a:xfrm>
            <a:off x="2514103" y="6106989"/>
            <a:ext cx="659958" cy="114300"/>
          </a:xfrm>
          <a:prstGeom prst="rect">
            <a:avLst/>
          </a:prstGeom>
          <a:solidFill>
            <a:srgbClr val="FF9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69FDD-A29A-44CB-B12C-C712D03EC207}"/>
              </a:ext>
            </a:extLst>
          </p:cNvPr>
          <p:cNvSpPr/>
          <p:nvPr/>
        </p:nvSpPr>
        <p:spPr>
          <a:xfrm>
            <a:off x="3174061" y="6106989"/>
            <a:ext cx="1216550" cy="114300"/>
          </a:xfrm>
          <a:prstGeom prst="rect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AAA323-272A-4478-A6B0-8ACABAA0A07C}"/>
              </a:ext>
            </a:extLst>
          </p:cNvPr>
          <p:cNvSpPr/>
          <p:nvPr/>
        </p:nvSpPr>
        <p:spPr>
          <a:xfrm>
            <a:off x="4390611" y="6106987"/>
            <a:ext cx="358083" cy="114302"/>
          </a:xfrm>
          <a:prstGeom prst="rect">
            <a:avLst/>
          </a:prstGeom>
          <a:solidFill>
            <a:srgbClr val="FFB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24960-F6F1-42B9-A1D1-629F2F81F7E1}"/>
              </a:ext>
            </a:extLst>
          </p:cNvPr>
          <p:cNvSpPr/>
          <p:nvPr/>
        </p:nvSpPr>
        <p:spPr>
          <a:xfrm>
            <a:off x="4748693" y="6106983"/>
            <a:ext cx="921853" cy="114305"/>
          </a:xfrm>
          <a:prstGeom prst="rect">
            <a:avLst/>
          </a:prstGeom>
          <a:solidFill>
            <a:srgbClr val="94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5BDE69-80AF-40F7-BA34-2536EF33120A}"/>
              </a:ext>
            </a:extLst>
          </p:cNvPr>
          <p:cNvSpPr/>
          <p:nvPr/>
        </p:nvSpPr>
        <p:spPr>
          <a:xfrm>
            <a:off x="5670549" y="6106982"/>
            <a:ext cx="251216" cy="114307"/>
          </a:xfrm>
          <a:prstGeom prst="rect">
            <a:avLst/>
          </a:prstGeom>
          <a:solidFill>
            <a:srgbClr val="98D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B68E2-837F-4473-AA4D-52D02910E990}"/>
              </a:ext>
            </a:extLst>
          </p:cNvPr>
          <p:cNvSpPr/>
          <p:nvPr/>
        </p:nvSpPr>
        <p:spPr>
          <a:xfrm>
            <a:off x="6674695" y="6106982"/>
            <a:ext cx="616940" cy="114308"/>
          </a:xfrm>
          <a:prstGeom prst="rect">
            <a:avLst/>
          </a:prstGeom>
          <a:solidFill>
            <a:srgbClr val="2CA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F0DB5D-0B4E-42A6-92A2-D62C2D20E193}"/>
              </a:ext>
            </a:extLst>
          </p:cNvPr>
          <p:cNvSpPr/>
          <p:nvPr/>
        </p:nvSpPr>
        <p:spPr>
          <a:xfrm>
            <a:off x="5921767" y="6106982"/>
            <a:ext cx="752926" cy="114308"/>
          </a:xfrm>
          <a:prstGeom prst="rect">
            <a:avLst/>
          </a:prstGeom>
          <a:solidFill>
            <a:srgbClr val="D6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CB639B-764C-4028-A6E1-7DD351E61AD7}"/>
              </a:ext>
            </a:extLst>
          </p:cNvPr>
          <p:cNvSpPr/>
          <p:nvPr/>
        </p:nvSpPr>
        <p:spPr>
          <a:xfrm>
            <a:off x="7291637" y="6106982"/>
            <a:ext cx="71917" cy="114308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6502B2-F2EC-4FFD-8952-013329774CEA}"/>
              </a:ext>
            </a:extLst>
          </p:cNvPr>
          <p:cNvSpPr/>
          <p:nvPr/>
        </p:nvSpPr>
        <p:spPr>
          <a:xfrm>
            <a:off x="7363555" y="6106981"/>
            <a:ext cx="921852" cy="114308"/>
          </a:xfrm>
          <a:prstGeom prst="rect">
            <a:avLst/>
          </a:prstGeom>
          <a:solidFill>
            <a:srgbClr val="C5B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C8C05-3C43-4AF8-B96C-3BA68A9E3E93}"/>
              </a:ext>
            </a:extLst>
          </p:cNvPr>
          <p:cNvSpPr/>
          <p:nvPr/>
        </p:nvSpPr>
        <p:spPr>
          <a:xfrm>
            <a:off x="9343881" y="6106971"/>
            <a:ext cx="688859" cy="114313"/>
          </a:xfrm>
          <a:prstGeom prst="rect">
            <a:avLst/>
          </a:prstGeom>
          <a:solidFill>
            <a:srgbClr val="E37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AA82FA-FE71-4800-8301-1D9E4BC8FC82}"/>
              </a:ext>
            </a:extLst>
          </p:cNvPr>
          <p:cNvSpPr/>
          <p:nvPr/>
        </p:nvSpPr>
        <p:spPr>
          <a:xfrm>
            <a:off x="10032741" y="6106975"/>
            <a:ext cx="162371" cy="114305"/>
          </a:xfrm>
          <a:prstGeom prst="rect">
            <a:avLst/>
          </a:prstGeom>
          <a:solidFill>
            <a:srgbClr val="F7B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880F77-E81E-403B-A71C-C1F82F0B4FAF}"/>
              </a:ext>
            </a:extLst>
          </p:cNvPr>
          <p:cNvSpPr/>
          <p:nvPr/>
        </p:nvSpPr>
        <p:spPr>
          <a:xfrm>
            <a:off x="10195113" y="6106975"/>
            <a:ext cx="405467" cy="114313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1D8DC3-C33B-4B5E-B123-9EE7E3912128}"/>
              </a:ext>
            </a:extLst>
          </p:cNvPr>
          <p:cNvSpPr/>
          <p:nvPr/>
        </p:nvSpPr>
        <p:spPr>
          <a:xfrm>
            <a:off x="10600580" y="6106989"/>
            <a:ext cx="1543652" cy="1143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3E0D0C-8BFB-4B9D-AC45-D469A5A8A931}"/>
              </a:ext>
            </a:extLst>
          </p:cNvPr>
          <p:cNvSpPr/>
          <p:nvPr/>
        </p:nvSpPr>
        <p:spPr>
          <a:xfrm>
            <a:off x="28661" y="6106985"/>
            <a:ext cx="100343" cy="114304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53C9C3-7E17-481E-9EC7-D1CFD66046B0}"/>
              </a:ext>
            </a:extLst>
          </p:cNvPr>
          <p:cNvSpPr/>
          <p:nvPr/>
        </p:nvSpPr>
        <p:spPr>
          <a:xfrm>
            <a:off x="8284953" y="6106987"/>
            <a:ext cx="358083" cy="11430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AE0053-1B36-4878-8D4B-2BC6D47BAF48}"/>
              </a:ext>
            </a:extLst>
          </p:cNvPr>
          <p:cNvSpPr/>
          <p:nvPr/>
        </p:nvSpPr>
        <p:spPr>
          <a:xfrm>
            <a:off x="8906952" y="6106980"/>
            <a:ext cx="436929" cy="114309"/>
          </a:xfrm>
          <a:prstGeom prst="rect">
            <a:avLst/>
          </a:prstGeom>
          <a:solidFill>
            <a:srgbClr val="C49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637549-CE60-469D-B2BE-CA7538A7F738}"/>
              </a:ext>
            </a:extLst>
          </p:cNvPr>
          <p:cNvSpPr/>
          <p:nvPr/>
        </p:nvSpPr>
        <p:spPr>
          <a:xfrm>
            <a:off x="8643035" y="6106980"/>
            <a:ext cx="263917" cy="114300"/>
          </a:xfrm>
          <a:prstGeom prst="rect">
            <a:avLst/>
          </a:prstGeom>
          <a:solidFill>
            <a:srgbClr val="8C5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4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Apomorphy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415" y="1537856"/>
            <a:ext cx="5166156" cy="5421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Character Transitions as a Migratory Path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415" y="2079992"/>
            <a:ext cx="4251757" cy="4208683"/>
          </a:xfrm>
        </p:spPr>
        <p:txBody>
          <a:bodyPr>
            <a:normAutofit fontScale="92500" lnSpcReduction="10000"/>
          </a:bodyPr>
          <a:lstStyle/>
          <a:p>
            <a:r>
              <a:rPr lang="en-US" sz="2000" i="1" dirty="0"/>
              <a:t>Apomorphy</a:t>
            </a:r>
            <a:r>
              <a:rPr lang="en-US" sz="2000" dirty="0"/>
              <a:t> – a derived/specialized character unique to the group on the phylogenetic tree.</a:t>
            </a:r>
          </a:p>
          <a:p>
            <a:r>
              <a:rPr lang="en-US" sz="2000" dirty="0"/>
              <a:t>Guthrie zones are used as characters, which allow for the migratory path to be derived by tracking the character transitions in the tree(s).</a:t>
            </a:r>
          </a:p>
          <a:p>
            <a:endParaRPr lang="en-US" sz="2000" dirty="0"/>
          </a:p>
          <a:p>
            <a:r>
              <a:rPr lang="en-US" sz="2000" dirty="0"/>
              <a:t>With PAUP, the apomorphy list was generated using the POY tree as an input.</a:t>
            </a:r>
          </a:p>
          <a:p>
            <a:r>
              <a:rPr lang="en-US" sz="2000" dirty="0"/>
              <a:t>This apomorphy list is then converted into a data table, which is used for mapping.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96FDFADC-9D44-495D-B44D-625E71E0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5D10B3E4-0F1A-47A8-8C8B-23E9923BA53A}"/>
              </a:ext>
            </a:extLst>
          </p:cNvPr>
          <p:cNvSpPr txBox="1"/>
          <p:nvPr/>
        </p:nvSpPr>
        <p:spPr>
          <a:xfrm>
            <a:off x="10579374" y="5974000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Hennig (1956, 1966)</a:t>
            </a:r>
            <a:endParaRPr lang="en-US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678592-0925-493D-B3FA-26B9B55C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326" y="2211977"/>
            <a:ext cx="1076325" cy="4076700"/>
          </a:xfrm>
          <a:prstGeom prst="rect">
            <a:avLst/>
          </a:prstGeom>
          <a:ln>
            <a:solidFill>
              <a:srgbClr val="00703C"/>
            </a:solidFill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EB69567-AD7C-420C-9D06-58317C5B7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83854"/>
              </p:ext>
            </p:extLst>
          </p:nvPr>
        </p:nvGraphicFramePr>
        <p:xfrm>
          <a:off x="6563534" y="2693307"/>
          <a:ext cx="5523548" cy="311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8647">
                  <a:extLst>
                    <a:ext uri="{9D8B030D-6E8A-4147-A177-3AD203B41FA5}">
                      <a16:colId xmlns:a16="http://schemas.microsoft.com/office/drawing/2014/main" val="4189129844"/>
                    </a:ext>
                  </a:extLst>
                </a:gridCol>
                <a:gridCol w="715581">
                  <a:extLst>
                    <a:ext uri="{9D8B030D-6E8A-4147-A177-3AD203B41FA5}">
                      <a16:colId xmlns:a16="http://schemas.microsoft.com/office/drawing/2014/main" val="3772635084"/>
                    </a:ext>
                  </a:extLst>
                </a:gridCol>
                <a:gridCol w="1330643">
                  <a:extLst>
                    <a:ext uri="{9D8B030D-6E8A-4147-A177-3AD203B41FA5}">
                      <a16:colId xmlns:a16="http://schemas.microsoft.com/office/drawing/2014/main" val="2339243809"/>
                    </a:ext>
                  </a:extLst>
                </a:gridCol>
                <a:gridCol w="922655">
                  <a:extLst>
                    <a:ext uri="{9D8B030D-6E8A-4147-A177-3AD203B41FA5}">
                      <a16:colId xmlns:a16="http://schemas.microsoft.com/office/drawing/2014/main" val="2513054498"/>
                    </a:ext>
                  </a:extLst>
                </a:gridCol>
                <a:gridCol w="1082993">
                  <a:extLst>
                    <a:ext uri="{9D8B030D-6E8A-4147-A177-3AD203B41FA5}">
                      <a16:colId xmlns:a16="http://schemas.microsoft.com/office/drawing/2014/main" val="4112617974"/>
                    </a:ext>
                  </a:extLst>
                </a:gridCol>
                <a:gridCol w="863029">
                  <a:extLst>
                    <a:ext uri="{9D8B030D-6E8A-4147-A177-3AD203B41FA5}">
                      <a16:colId xmlns:a16="http://schemas.microsoft.com/office/drawing/2014/main" val="1276277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Path</a:t>
                      </a:r>
                    </a:p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Point</a:t>
                      </a:r>
                    </a:p>
                    <a:p>
                      <a:pPr algn="ctr"/>
                      <a:r>
                        <a:rPr lang="en-US" sz="1400" dirty="0"/>
                        <a:t>Order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Apomorphy</a:t>
                      </a:r>
                    </a:p>
                    <a:p>
                      <a:pPr algn="ctr"/>
                      <a:r>
                        <a:rPr lang="en-US" sz="1400" dirty="0"/>
                        <a:t>Type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Latitude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Longitude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Guthrie</a:t>
                      </a:r>
                    </a:p>
                    <a:p>
                      <a:pPr algn="ctr"/>
                      <a:r>
                        <a:rPr lang="en-US" sz="1400" dirty="0"/>
                        <a:t>Zone</a:t>
                      </a:r>
                    </a:p>
                  </a:txBody>
                  <a:tcPr>
                    <a:solidFill>
                      <a:srgbClr val="0070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56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10.311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23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-1.753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13.153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07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-1.753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13.153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2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Unambiguous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-5.571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15.750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99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5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-3.733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0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Ambiguous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-5.850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31.713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687312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6AD3B2-9481-4026-9C44-4D84731347D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20651" y="4250327"/>
            <a:ext cx="642883" cy="0"/>
          </a:xfrm>
          <a:prstGeom prst="straightConnector1">
            <a:avLst/>
          </a:prstGeom>
          <a:ln w="38100">
            <a:solidFill>
              <a:srgbClr val="0070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58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998542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Dimensionality Reduction and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D38BE-C18E-499B-81C0-D91027C7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C23B-6FE0-4427-BE4C-2A9261D6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A2CA5BB-6F88-4531-8D2C-39519B53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76313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Tabular 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 Organization and Aggregation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57787" cy="823912"/>
          </a:xfrm>
        </p:spPr>
        <p:txBody>
          <a:bodyPr/>
          <a:lstStyle/>
          <a:p>
            <a:r>
              <a:rPr lang="en-US" b="0" dirty="0"/>
              <a:t>Preparation of Geographic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Cleanse and integrate geographic information</a:t>
            </a:r>
          </a:p>
          <a:p>
            <a:pPr lvl="1"/>
            <a:r>
              <a:rPr lang="en-US" sz="1800" dirty="0"/>
              <a:t>Latitude and Longitude values for each Guthrie Zone center</a:t>
            </a:r>
          </a:p>
          <a:p>
            <a:r>
              <a:rPr lang="en-US" sz="2000" b="1" dirty="0"/>
              <a:t>Configure shapefile to map cultural zones instead of political boundaries</a:t>
            </a:r>
          </a:p>
          <a:p>
            <a:endParaRPr lang="en-US" dirty="0"/>
          </a:p>
          <a:p>
            <a:r>
              <a:rPr lang="en-US" sz="2000" dirty="0"/>
              <a:t>This information was used to generate comparable migratory visualizations to previous publications.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ED192-091C-438E-A43B-75027EF63A80}"/>
              </a:ext>
            </a:extLst>
          </p:cNvPr>
          <p:cNvSpPr txBox="1"/>
          <p:nvPr/>
        </p:nvSpPr>
        <p:spPr>
          <a:xfrm>
            <a:off x="1426593" y="2906466"/>
            <a:ext cx="3105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C13Mbati_Lisongo_NA_mt01</a:t>
            </a:r>
          </a:p>
          <a:p>
            <a:pPr algn="ctr"/>
            <a:r>
              <a:rPr lang="pt-BR" dirty="0"/>
              <a:t>C13Mbati_Lisongo_NA_mt02</a:t>
            </a:r>
          </a:p>
          <a:p>
            <a:pPr algn="ctr"/>
            <a:r>
              <a:rPr lang="pt-BR" dirty="0"/>
              <a:t>C13Mbati_Lisongo_NA_mt03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9420FC-0040-4E67-855F-3363B5D3BD1F}"/>
              </a:ext>
            </a:extLst>
          </p:cNvPr>
          <p:cNvSpPr txBox="1"/>
          <p:nvPr/>
        </p:nvSpPr>
        <p:spPr>
          <a:xfrm>
            <a:off x="2231139" y="4068977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B272DC-4693-4F1F-B66C-844CAF5CD699}"/>
              </a:ext>
            </a:extLst>
          </p:cNvPr>
          <p:cNvSpPr txBox="1"/>
          <p:nvPr/>
        </p:nvSpPr>
        <p:spPr>
          <a:xfrm>
            <a:off x="2231139" y="4677490"/>
            <a:ext cx="149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4161F7-5DB1-4C4D-99B8-CFD65F359072}"/>
              </a:ext>
            </a:extLst>
          </p:cNvPr>
          <p:cNvSpPr txBox="1"/>
          <p:nvPr/>
        </p:nvSpPr>
        <p:spPr>
          <a:xfrm>
            <a:off x="836612" y="2537134"/>
            <a:ext cx="502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Split Label for Guthrie Zone-Level Roll-up: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752934-6FA1-4145-B4B3-205E947C25F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2979358" y="3829796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8970D3-0916-4AA0-95A6-E61E41F559A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2979358" y="4438309"/>
            <a:ext cx="0" cy="239181"/>
          </a:xfrm>
          <a:prstGeom prst="straightConnector1">
            <a:avLst/>
          </a:prstGeom>
          <a:ln w="28575">
            <a:solidFill>
              <a:srgbClr val="726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E97A89-1A43-4ACB-BF0E-EB831EC5CAAE}"/>
              </a:ext>
            </a:extLst>
          </p:cNvPr>
          <p:cNvSpPr txBox="1"/>
          <p:nvPr/>
        </p:nvSpPr>
        <p:spPr>
          <a:xfrm>
            <a:off x="836611" y="5046822"/>
            <a:ext cx="351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Ensure Taxa Name Cohesion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8878D-B2D1-4CA6-B55B-4541C89B1F56}"/>
              </a:ext>
            </a:extLst>
          </p:cNvPr>
          <p:cNvSpPr txBox="1"/>
          <p:nvPr/>
        </p:nvSpPr>
        <p:spPr>
          <a:xfrm>
            <a:off x="836610" y="5438762"/>
            <a:ext cx="415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C13Mbati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C13_Mbati </a:t>
            </a:r>
            <a:r>
              <a:rPr lang="pt-BR" dirty="0">
                <a:solidFill>
                  <a:srgbClr val="726332"/>
                </a:solidFill>
              </a:rPr>
              <a:t>vs. </a:t>
            </a:r>
            <a:r>
              <a:rPr lang="pt-BR" dirty="0"/>
              <a:t>C13 Mbati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A38F2732-4F9B-4335-9487-20512AA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427759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Database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the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4DAD-32B2-4EBE-A578-9AF5859B9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80013" cy="823912"/>
          </a:xfrm>
        </p:spPr>
        <p:txBody>
          <a:bodyPr/>
          <a:lstStyle/>
          <a:p>
            <a:r>
              <a:rPr lang="en-US" dirty="0"/>
              <a:t>SQL Ease of 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09A4-59A3-4C06-B539-EDA1336F6D0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Using the </a:t>
            </a:r>
            <a:r>
              <a:rPr lang="en-US" i="1" dirty="0" err="1"/>
              <a:t>TaxaID</a:t>
            </a:r>
            <a:r>
              <a:rPr lang="en-US" dirty="0"/>
              <a:t> as the key on which to join, each table can be joined to create combined datasets.</a:t>
            </a:r>
          </a:p>
          <a:p>
            <a:pPr lvl="1"/>
            <a:r>
              <a:rPr lang="en-US" dirty="0"/>
              <a:t>Database views are created to house the combined datasets for further analysis.</a:t>
            </a:r>
          </a:p>
          <a:p>
            <a:pPr lvl="1"/>
            <a:endParaRPr lang="en-US" dirty="0"/>
          </a:p>
          <a:p>
            <a:pPr lvl="1"/>
            <a:r>
              <a:rPr lang="en-US" sz="1800" dirty="0"/>
              <a:t>Note: Some manual matching of </a:t>
            </a:r>
            <a:r>
              <a:rPr lang="en-US" sz="1800" dirty="0" err="1"/>
              <a:t>TaxaIDs</a:t>
            </a:r>
            <a:r>
              <a:rPr lang="en-US" sz="1800" dirty="0"/>
              <a:t> was necessary due to style differences between datasets.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F389F6A-DAF7-4ED6-9C34-EC76250F88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Microsoft SQL Server, four database tables are created to house the data in a tabular form:</a:t>
            </a:r>
          </a:p>
          <a:p>
            <a:pPr lvl="1"/>
            <a:r>
              <a:rPr lang="en-US" dirty="0" err="1"/>
              <a:t>mtDNA</a:t>
            </a:r>
            <a:endParaRPr lang="en-US" dirty="0"/>
          </a:p>
          <a:p>
            <a:pPr lvl="1"/>
            <a:r>
              <a:rPr lang="en-US" dirty="0" err="1"/>
              <a:t>Ychr</a:t>
            </a:r>
            <a:endParaRPr lang="en-US" dirty="0"/>
          </a:p>
          <a:p>
            <a:pPr lvl="1"/>
            <a:r>
              <a:rPr lang="en-US" dirty="0"/>
              <a:t>Cultural</a:t>
            </a:r>
          </a:p>
          <a:p>
            <a:pPr lvl="1"/>
            <a:r>
              <a:rPr lang="en-US" dirty="0"/>
              <a:t>Geographic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0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7D10828-8061-4A56-BF95-DED180CA0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56853"/>
              </p:ext>
            </p:extLst>
          </p:nvPr>
        </p:nvGraphicFramePr>
        <p:xfrm>
          <a:off x="247207" y="349325"/>
          <a:ext cx="560005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6485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H31Yaka_BiakaPygmy_NA_mt01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gatcacaggtctatcacccta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1D6EFEB-18B0-4845-B91B-EA821C3C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931477"/>
              </p:ext>
            </p:extLst>
          </p:nvPr>
        </p:nvGraphicFramePr>
        <p:xfrm>
          <a:off x="247207" y="2999043"/>
          <a:ext cx="560005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9714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50338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Taxa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A34Benga_Benga_Gabon_chry01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SampleID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chry01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EJGJBPDBFEBB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4357502-5A11-47C3-9BFD-0C2444EBEB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136013"/>
          <a:ext cx="5970889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7297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243592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A242Duala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Taxa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A242Duala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BCMID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A24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0101818559189B293919997…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BB2B82E-B80E-46D3-93C1-9B5D868468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42835" y="2442783"/>
          <a:ext cx="5970890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1605860194"/>
                    </a:ext>
                  </a:extLst>
                </a:gridCol>
                <a:gridCol w="3336910">
                  <a:extLst>
                    <a:ext uri="{9D8B030D-6E8A-4147-A177-3AD203B41FA5}">
                      <a16:colId xmlns:a16="http://schemas.microsoft.com/office/drawing/2014/main" val="2429828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Geographic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Example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1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71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7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ID_SUFFIX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1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ID_INDEX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7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Lwel</a:t>
                      </a:r>
                      <a:r>
                        <a:rPr lang="en-US" dirty="0">
                          <a:latin typeface="+mj-lt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8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BCM 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B80L1Lwel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5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-4.45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73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7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692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726332"/>
                </a:solidFill>
              </a:rPr>
              <a:t>Migration</a:t>
            </a:r>
            <a:r>
              <a:rPr lang="en-US" dirty="0"/>
              <a:t> | Analysis Data Preparation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FB771C9F-2213-421C-90FA-4482C00F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2AFDAB7-DD2A-4E66-9371-CD9E7EB94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731944"/>
              </p:ext>
            </p:extLst>
          </p:nvPr>
        </p:nvGraphicFramePr>
        <p:xfrm>
          <a:off x="2871498" y="1177387"/>
          <a:ext cx="79756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2583180">
                  <a:extLst>
                    <a:ext uri="{9D8B030D-6E8A-4147-A177-3AD203B41FA5}">
                      <a16:colId xmlns:a16="http://schemas.microsoft.com/office/drawing/2014/main" val="3136277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mtDNA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Ychr_STR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Cultural_EthnogAtlas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gatcag</a:t>
                      </a:r>
                      <a:r>
                        <a:rPr lang="en-US" dirty="0">
                          <a:latin typeface="+mj-lt"/>
                        </a:rPr>
                        <a:t>…</a:t>
                      </a:r>
                      <a:r>
                        <a:rPr lang="en-US" dirty="0" err="1">
                          <a:latin typeface="+mj-lt"/>
                        </a:rPr>
                        <a:t>gct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DHHKANEBGEBC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2231618755185B6…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FEF5F8-8EC2-4CF1-A548-F0E2ED6E3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334625"/>
              </p:ext>
            </p:extLst>
          </p:nvPr>
        </p:nvGraphicFramePr>
        <p:xfrm>
          <a:off x="2871498" y="2244187"/>
          <a:ext cx="863346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6179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mtDNA.pos16590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335B801-3348-4042-8CBB-D8100FA97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85794"/>
              </p:ext>
            </p:extLst>
          </p:nvPr>
        </p:nvGraphicFramePr>
        <p:xfrm>
          <a:off x="2871498" y="3310987"/>
          <a:ext cx="85128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TaxaID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A751Fang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1FFEA50-D3A8-4ABE-8C6A-7823EDF76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38860"/>
              </p:ext>
            </p:extLst>
          </p:nvPr>
        </p:nvGraphicFramePr>
        <p:xfrm>
          <a:off x="2871498" y="4377787"/>
          <a:ext cx="881761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528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18211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7501705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3359316774"/>
                    </a:ext>
                  </a:extLst>
                </a:gridCol>
                <a:gridCol w="2164080">
                  <a:extLst>
                    <a:ext uri="{9D8B030D-6E8A-4147-A177-3AD203B41FA5}">
                      <a16:colId xmlns:a16="http://schemas.microsoft.com/office/drawing/2014/main" val="144137227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3826310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mtDNA.pos1.c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Ychr_STR.pos1.D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0.444444444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+mj-lt"/>
                        </a:rPr>
                        <a:t>0.555556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0.999991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C0C5B036-4925-4E25-8893-2969112BBA95}"/>
              </a:ext>
            </a:extLst>
          </p:cNvPr>
          <p:cNvSpPr/>
          <p:nvPr/>
        </p:nvSpPr>
        <p:spPr>
          <a:xfrm>
            <a:off x="532158" y="11773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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Load data from SQL tables using 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C15263-9C97-4131-9F59-00C9EBF1239E}"/>
              </a:ext>
            </a:extLst>
          </p:cNvPr>
          <p:cNvSpPr/>
          <p:nvPr/>
        </p:nvSpPr>
        <p:spPr>
          <a:xfrm>
            <a:off x="532158" y="22441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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Split sequence strings and assign each letter to its own variable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1F788F-6297-4593-8AFC-28A365DD3A8E}"/>
              </a:ext>
            </a:extLst>
          </p:cNvPr>
          <p:cNvSpPr/>
          <p:nvPr/>
        </p:nvSpPr>
        <p:spPr>
          <a:xfrm>
            <a:off x="532158" y="33109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 Dummy code the data into 1’s and 0’s</a:t>
            </a:r>
            <a:endParaRPr lang="en-US" sz="1400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E5FEBD-9A91-4E97-9FFD-F3E97C8F8154}"/>
              </a:ext>
            </a:extLst>
          </p:cNvPr>
          <p:cNvSpPr/>
          <p:nvPr/>
        </p:nvSpPr>
        <p:spPr>
          <a:xfrm>
            <a:off x="532158" y="43777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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Collapse table to summarize by </a:t>
            </a:r>
            <a:r>
              <a:rPr lang="en-US" sz="1400" dirty="0" err="1">
                <a:solidFill>
                  <a:sysClr val="windowText" lastClr="000000"/>
                </a:solidFill>
                <a:latin typeface="+mj-lt"/>
              </a:rPr>
              <a:t>TaxaID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 or Guthrie zone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BFB0E57-C9D9-417B-A50A-FC3B00534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443116"/>
              </p:ext>
            </p:extLst>
          </p:nvPr>
        </p:nvGraphicFramePr>
        <p:xfrm>
          <a:off x="2871498" y="5444587"/>
          <a:ext cx="492252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0030">
                  <a:extLst>
                    <a:ext uri="{9D8B030D-6E8A-4147-A177-3AD203B41FA5}">
                      <a16:colId xmlns:a16="http://schemas.microsoft.com/office/drawing/2014/main" val="808645307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3369360311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66613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3297375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GuthrieZone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</a:t>
                      </a:r>
                      <a:r>
                        <a:rPr lang="en-US" dirty="0" err="1">
                          <a:latin typeface="+mj-lt"/>
                        </a:rPr>
                        <a:t>i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Coordinate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7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20.13001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1.39884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21876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C622FDBE-0399-43DB-B2F7-85D2A510D763}"/>
              </a:ext>
            </a:extLst>
          </p:cNvPr>
          <p:cNvSpPr/>
          <p:nvPr/>
        </p:nvSpPr>
        <p:spPr>
          <a:xfrm>
            <a:off x="532158" y="5444587"/>
            <a:ext cx="2156460" cy="741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ysClr val="windowText" lastClr="000000"/>
                </a:solidFill>
                <a:latin typeface="+mj-lt"/>
                <a:sym typeface="Wingdings" panose="05000000000000000000" pitchFamily="2" charset="2"/>
              </a:rPr>
              <a:t> </a:t>
            </a:r>
            <a:r>
              <a:rPr lang="en-US" sz="1400" dirty="0">
                <a:solidFill>
                  <a:sysClr val="windowText" lastClr="000000"/>
                </a:solidFill>
                <a:latin typeface="+mj-lt"/>
              </a:rPr>
              <a:t>Perform dimensionality reduction and output new coordinates of the zones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7B32D4-7407-4D80-9AD0-2FFDC9552E07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610388" y="19190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0FAEAB-C0D9-4FEE-B39A-1621A6079324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610388" y="29858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C81E9B-67AA-4078-97EB-8C65F6506C7F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610388" y="40526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40A050-6D40-4687-B674-CB8DDB0A27D4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1610388" y="5119467"/>
            <a:ext cx="0" cy="3251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7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45B1-8B0F-4BEF-8478-9D96E142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387860-E8E4-4F14-9182-735BDBC63A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39544"/>
              </p:ext>
            </p:extLst>
          </p:nvPr>
        </p:nvGraphicFramePr>
        <p:xfrm>
          <a:off x="838200" y="1556657"/>
          <a:ext cx="10515600" cy="462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F65E8-5867-4145-AEC8-75140AAF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93CB5-0FFA-4D4E-87DF-E46D7133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9" name="Graphic 8" descr="Network">
            <a:extLst>
              <a:ext uri="{FF2B5EF4-FFF2-40B4-BE49-F238E27FC236}">
                <a16:creationId xmlns:a16="http://schemas.microsoft.com/office/drawing/2014/main" id="{EA1FF6EB-E668-433E-BE64-9FC15BE4E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7734" y="3939168"/>
            <a:ext cx="914400" cy="914400"/>
          </a:xfrm>
          <a:prstGeom prst="rect">
            <a:avLst/>
          </a:prstGeom>
        </p:spPr>
      </p:pic>
      <p:pic>
        <p:nvPicPr>
          <p:cNvPr id="11" name="Graphic 10" descr="Hierarchy">
            <a:extLst>
              <a:ext uri="{FF2B5EF4-FFF2-40B4-BE49-F238E27FC236}">
                <a16:creationId xmlns:a16="http://schemas.microsoft.com/office/drawing/2014/main" id="{D50D6D61-9914-4706-81A8-89D7F30AB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174" y="2963951"/>
            <a:ext cx="731520" cy="731520"/>
          </a:xfrm>
          <a:prstGeom prst="rect">
            <a:avLst/>
          </a:prstGeom>
        </p:spPr>
      </p:pic>
      <p:pic>
        <p:nvPicPr>
          <p:cNvPr id="13" name="Graphic 12" descr="Earth Globe Europe-Africa">
            <a:extLst>
              <a:ext uri="{FF2B5EF4-FFF2-40B4-BE49-F238E27FC236}">
                <a16:creationId xmlns:a16="http://schemas.microsoft.com/office/drawing/2014/main" id="{C020F6F3-A0BA-4A2F-AB4A-58C8FB794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8159" y="1815379"/>
            <a:ext cx="914400" cy="914400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58604D4-0F25-43F1-B975-FFC77E86C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8" name="Graphic 7" descr="Lightbulb">
            <a:extLst>
              <a:ext uri="{FF2B5EF4-FFF2-40B4-BE49-F238E27FC236}">
                <a16:creationId xmlns:a16="http://schemas.microsoft.com/office/drawing/2014/main" id="{F1C5F1B3-A635-4AD3-B2BA-9BC5EF5E54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8159" y="5020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1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0623-A7F4-4F33-9738-CFFB0E23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85460" cy="1325563"/>
          </a:xfrm>
        </p:spPr>
        <p:txBody>
          <a:bodyPr/>
          <a:lstStyle/>
          <a:p>
            <a:r>
              <a:rPr lang="en-US" dirty="0"/>
              <a:t>Bantu </a:t>
            </a:r>
            <a:r>
              <a:rPr lang="en-US" b="1" dirty="0">
                <a:solidFill>
                  <a:srgbClr val="998542"/>
                </a:solidFill>
              </a:rPr>
              <a:t>Migration</a:t>
            </a:r>
            <a:r>
              <a:rPr lang="en-US" dirty="0"/>
              <a:t> | Model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9DC8-762D-4605-8963-6D59BC6B3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043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Work published by </a:t>
            </a:r>
            <a:r>
              <a:rPr lang="en-US" sz="2400" dirty="0" err="1"/>
              <a:t>Verdu</a:t>
            </a:r>
            <a:r>
              <a:rPr lang="en-US" sz="2400" dirty="0"/>
              <a:t> et al. (2017) outlines the comparison of Creole (Cape Verdean) populations.</a:t>
            </a:r>
          </a:p>
          <a:p>
            <a:r>
              <a:rPr lang="en-US" sz="2400" dirty="0"/>
              <a:t>Methods:</a:t>
            </a:r>
          </a:p>
          <a:p>
            <a:pPr lvl="1"/>
            <a:r>
              <a:rPr lang="en-US" sz="2000" dirty="0"/>
              <a:t>2D multidimensional scaling to project the individual pairwise allele-sharing dissimilarities.</a:t>
            </a:r>
          </a:p>
          <a:p>
            <a:pPr lvl="1"/>
            <a:r>
              <a:rPr lang="en-US" sz="2000" dirty="0"/>
              <a:t>Unsupervised learning - repetitive clustering to infer admixture.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B2AF1-CF63-4D31-837F-505852C5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2CAAF-3434-4458-9F02-B99EABD6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76A06-8B55-4776-95A3-FC5086EB3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776" y="119506"/>
            <a:ext cx="3120272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68373-73A9-4BBB-8443-9201C234F2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19506"/>
            <a:ext cx="3049374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6D6F5-57BF-475C-8CE6-06B452A9B4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2984554"/>
            <a:ext cx="3120272" cy="3123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2F8285-DFBC-4117-9BAF-689A705B17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3" y="3429000"/>
            <a:ext cx="3284339" cy="2336822"/>
          </a:xfrm>
          <a:prstGeom prst="rect">
            <a:avLst/>
          </a:prstGeom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BADE9966-F076-4F7A-99AD-3DF1F8B8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04268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MDS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Multidimensional Scaling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Parameter: </a:t>
            </a:r>
            <a:r>
              <a:rPr lang="en-US" i="1" dirty="0"/>
              <a:t>2</a:t>
            </a:r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2</a:t>
            </a:r>
            <a:r>
              <a:rPr lang="en-US" dirty="0"/>
              <a:t>-dimensional coordinates</a:t>
            </a:r>
          </a:p>
          <a:p>
            <a:r>
              <a:rPr lang="en-US" dirty="0"/>
              <a:t>Minimize </a:t>
            </a:r>
            <a:r>
              <a:rPr lang="en-US" i="1" dirty="0"/>
              <a:t>stress </a:t>
            </a:r>
            <a:r>
              <a:rPr lang="en-US" dirty="0"/>
              <a:t>(≤0.05)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/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FD9DE7-1CA7-4DC6-8A6D-0181D712B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12" y="5197090"/>
                <a:ext cx="2329419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CD9AC87D-C34D-4C9B-8C42-6EA560201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r="50930"/>
          <a:stretch/>
        </p:blipFill>
        <p:spPr bwMode="auto">
          <a:xfrm>
            <a:off x="8507304" y="2284342"/>
            <a:ext cx="3579778" cy="373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7FB61A-C730-4851-A19B-1C1C2FCA57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679" y="1406254"/>
            <a:ext cx="3476766" cy="30566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B829CC-B0E7-4F00-9164-A3D0D001170A}"/>
              </a:ext>
            </a:extLst>
          </p:cNvPr>
          <p:cNvSpPr txBox="1"/>
          <p:nvPr/>
        </p:nvSpPr>
        <p:spPr>
          <a:xfrm>
            <a:off x="7076062" y="3475657"/>
            <a:ext cx="1592167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Cape Verdean</a:t>
            </a:r>
          </a:p>
          <a:p>
            <a:r>
              <a:rPr lang="en-US" dirty="0"/>
              <a:t>(</a:t>
            </a:r>
            <a:r>
              <a:rPr lang="en-US" dirty="0" err="1"/>
              <a:t>Verdu</a:t>
            </a:r>
            <a:r>
              <a:rPr lang="en-US" dirty="0"/>
              <a:t>, 2017)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C5DC61-934E-4BF5-A5A7-CF36B8F56D01}"/>
              </a:ext>
            </a:extLst>
          </p:cNvPr>
          <p:cNvSpPr txBox="1"/>
          <p:nvPr/>
        </p:nvSpPr>
        <p:spPr>
          <a:xfrm>
            <a:off x="9859448" y="495994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5326237-5014-4E16-8C76-9AFF9EBCB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68496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39467"/>
          </a:xfrm>
        </p:spPr>
        <p:txBody>
          <a:bodyPr/>
          <a:lstStyle/>
          <a:p>
            <a:r>
              <a:rPr lang="en-US" dirty="0"/>
              <a:t>Laplacian Eigenmaps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75423"/>
            <a:ext cx="6912458" cy="40142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Correlation Matrix</a:t>
            </a:r>
          </a:p>
          <a:p>
            <a:pPr lvl="1"/>
            <a:r>
              <a:rPr lang="en-US" dirty="0"/>
              <a:t>Dimensionality Parameter: </a:t>
            </a:r>
            <a:r>
              <a:rPr lang="en-US" i="1" dirty="0"/>
              <a:t>2</a:t>
            </a:r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i="1" dirty="0"/>
              <a:t>2</a:t>
            </a:r>
            <a:r>
              <a:rPr lang="en-US" dirty="0"/>
              <a:t>-dimensional coordinates</a:t>
            </a:r>
          </a:p>
          <a:p>
            <a:r>
              <a:rPr lang="en-US" dirty="0"/>
              <a:t>Uses k-NN (or </a:t>
            </a:r>
            <a:r>
              <a:rPr lang="el-GR" dirty="0"/>
              <a:t>ε</a:t>
            </a:r>
            <a:r>
              <a:rPr lang="en-US" dirty="0"/>
              <a:t>-NN) and then Gaussian kernel to convert Euclidean distances to similarity measures.</a:t>
            </a:r>
          </a:p>
          <a:p>
            <a:r>
              <a:rPr lang="en-US" dirty="0"/>
              <a:t>Determine optimal k parameter by selecting the k which gives the highest accuracy.</a:t>
            </a:r>
          </a:p>
          <a:p>
            <a:pPr lvl="1"/>
            <a:r>
              <a:rPr lang="en-US" dirty="0"/>
              <a:t>12 (78.57% accuracy)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586BA3A-E6B5-4579-B93D-5153ED25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01"/>
          <a:stretch/>
        </p:blipFill>
        <p:spPr bwMode="auto">
          <a:xfrm>
            <a:off x="8230231" y="2367184"/>
            <a:ext cx="3856851" cy="40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5466C-4034-462B-A1A8-5D468BFC8C04}"/>
              </a:ext>
            </a:extLst>
          </p:cNvPr>
          <p:cNvSpPr txBox="1"/>
          <p:nvPr/>
        </p:nvSpPr>
        <p:spPr>
          <a:xfrm>
            <a:off x="9837863" y="3359372"/>
            <a:ext cx="1886094" cy="646331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Iris Data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Alpaydin</a:t>
            </a:r>
            <a:r>
              <a:rPr lang="en-US" dirty="0"/>
              <a:t>, 2014) 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231E041-1B81-4A3B-B51F-F861D4CE6A09}"/>
              </a:ext>
            </a:extLst>
          </p:cNvPr>
          <p:cNvSpPr txBox="1">
            <a:spLocks/>
          </p:cNvSpPr>
          <p:nvPr/>
        </p:nvSpPr>
        <p:spPr>
          <a:xfrm>
            <a:off x="8115371" y="1"/>
            <a:ext cx="4081218" cy="2619214"/>
          </a:xfrm>
          <a:prstGeom prst="rect">
            <a:avLst/>
          </a:prstGeom>
          <a:ln>
            <a:solidFill>
              <a:srgbClr val="72633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b="0" dirty="0"/>
              <a:t>Let </a:t>
            </a:r>
            <a:r>
              <a:rPr lang="tr-TR" sz="1600" b="0" i="1" dirty="0"/>
              <a:t>r</a:t>
            </a:r>
            <a:r>
              <a:rPr lang="tr-TR" sz="1600" b="0" dirty="0"/>
              <a:t> and </a:t>
            </a:r>
            <a:r>
              <a:rPr lang="tr-TR" sz="1600" b="0" i="1" dirty="0"/>
              <a:t>s </a:t>
            </a:r>
            <a:r>
              <a:rPr lang="tr-TR" sz="1600" b="0" dirty="0"/>
              <a:t>be two instances and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</a:t>
            </a:r>
            <a:r>
              <a:rPr lang="tr-TR" sz="1600" b="0" dirty="0"/>
              <a:t> is their similarity, we want to find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s</a:t>
            </a:r>
            <a:r>
              <a:rPr lang="tr-TR" sz="1600" b="0" dirty="0"/>
              <a:t> that </a:t>
            </a:r>
          </a:p>
          <a:p>
            <a:endParaRPr lang="tr-TR" sz="1600" b="0" dirty="0"/>
          </a:p>
          <a:p>
            <a:r>
              <a:rPr lang="tr-TR" sz="1600" b="0" dirty="0"/>
              <a:t> </a:t>
            </a:r>
            <a:r>
              <a:rPr lang="tr-TR" sz="1600" b="0" i="1" dirty="0"/>
              <a:t>B</a:t>
            </a:r>
            <a:r>
              <a:rPr lang="tr-TR" sz="1600" b="0" i="1" baseline="-25000" dirty="0"/>
              <a:t>rs </a:t>
            </a:r>
            <a:r>
              <a:rPr lang="tr-TR" sz="1600" b="0" dirty="0"/>
              <a:t>can be defined in terms of similarity in an original space: 0 if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r </a:t>
            </a:r>
            <a:r>
              <a:rPr lang="tr-TR" sz="1600" b="0" dirty="0"/>
              <a:t>and </a:t>
            </a:r>
            <a:r>
              <a:rPr lang="tr-TR" sz="1600" b="0" i="1" dirty="0"/>
              <a:t>x</a:t>
            </a:r>
            <a:r>
              <a:rPr lang="tr-TR" sz="1600" b="0" i="1" baseline="30000" dirty="0"/>
              <a:t>s </a:t>
            </a:r>
            <a:r>
              <a:rPr lang="tr-TR" sz="1600" b="0" dirty="0"/>
              <a:t>are too far, otherwise</a:t>
            </a:r>
          </a:p>
          <a:p>
            <a:endParaRPr lang="tr-TR" sz="1600" b="0" dirty="0"/>
          </a:p>
          <a:p>
            <a:r>
              <a:rPr lang="tr-TR" sz="1600" b="0" dirty="0"/>
              <a:t>Defines a graph</a:t>
            </a:r>
            <a:r>
              <a:rPr lang="en-US" sz="1600" b="0" dirty="0"/>
              <a:t> to be</a:t>
            </a:r>
            <a:r>
              <a:rPr lang="tr-TR" sz="1600" b="0" dirty="0"/>
              <a:t> Laplacian, and feature embedding returns </a:t>
            </a:r>
            <a:r>
              <a:rPr lang="tr-TR" sz="1600" b="0" i="1" dirty="0"/>
              <a:t>z</a:t>
            </a:r>
            <a:r>
              <a:rPr lang="tr-TR" sz="1600" b="0" i="1" baseline="30000" dirty="0"/>
              <a:t>r</a:t>
            </a:r>
            <a:r>
              <a:rPr lang="tr-TR" sz="1600" b="0" dirty="0"/>
              <a:t> 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5E529E7-F36D-4DD2-A61A-C01D9BCF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46801" y="524635"/>
            <a:ext cx="1729187" cy="50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22FA8650-0998-4899-BB36-B16D4638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0776" y="1583489"/>
            <a:ext cx="1875212" cy="47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3082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65467"/>
          </a:xfrm>
        </p:spPr>
        <p:txBody>
          <a:bodyPr/>
          <a:lstStyle/>
          <a:p>
            <a:r>
              <a:rPr lang="en-US" dirty="0"/>
              <a:t>Dimensionality Reduction | </a:t>
            </a:r>
            <a:r>
              <a:rPr lang="en-US" b="1" dirty="0">
                <a:solidFill>
                  <a:srgbClr val="998542"/>
                </a:solidFill>
              </a:rPr>
              <a:t>Comparison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388922"/>
                  </p:ext>
                </p:extLst>
              </p:nvPr>
            </p:nvGraphicFramePr>
            <p:xfrm>
              <a:off x="2057400" y="1469215"/>
              <a:ext cx="8077200" cy="46205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Similar Methods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PCA, </a:t>
                          </a:r>
                          <a:r>
                            <a:rPr lang="en-US" dirty="0" err="1"/>
                            <a:t>PCoA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Isomap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k-NN, Manifold Learning, Spectral Embedding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056596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 baseline="30000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 baseline="0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i="1" dirty="0"/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i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2388922"/>
                  </p:ext>
                </p:extLst>
              </p:nvPr>
            </p:nvGraphicFramePr>
            <p:xfrm>
              <a:off x="2057400" y="1469215"/>
              <a:ext cx="8077200" cy="46205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9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38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Algorithm</a:t>
                          </a:r>
                        </a:p>
                      </a:txBody>
                      <a:tcPr anchor="ctr">
                        <a:solidFill>
                          <a:srgbClr val="00703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MDS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LE</a:t>
                          </a:r>
                        </a:p>
                      </a:txBody>
                      <a:tcPr anchor="ctr">
                        <a:solidFill>
                          <a:srgbClr val="72633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  <a:r>
                            <a:rPr lang="en-US" baseline="0" dirty="0"/>
                            <a:t> Type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Distance-based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Similarity-based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Optimization Criterion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</a:t>
                          </a:r>
                          <a:r>
                            <a:rPr lang="en-US" baseline="0" dirty="0"/>
                            <a:t> stress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Minimize difference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13056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Similar Methods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PCA, </a:t>
                          </a:r>
                          <a:r>
                            <a:rPr lang="en-US" dirty="0" err="1"/>
                            <a:t>PCoA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Isomap</a:t>
                          </a:r>
                          <a:endParaRPr lang="en-US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buFont typeface="Arial" charset="0"/>
                            <a:buNone/>
                          </a:pPr>
                          <a:r>
                            <a:rPr lang="en-US" dirty="0"/>
                            <a:t>k-NN, Manifold Learning, Spectral Embedding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0565962"/>
                      </a:ext>
                    </a:extLst>
                  </a:tr>
                  <a:tr h="9101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Complexity</a:t>
                          </a:r>
                        </a:p>
                      </a:txBody>
                      <a:tcPr anchor="ctr">
                        <a:solidFill>
                          <a:srgbClr val="9985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26" t="-410067" r="-100905" b="-20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226" t="-410067" r="-905" b="-20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3146265-36DC-4193-8ADA-22CF200169E5}"/>
              </a:ext>
            </a:extLst>
          </p:cNvPr>
          <p:cNvSpPr txBox="1"/>
          <p:nvPr/>
        </p:nvSpPr>
        <p:spPr>
          <a:xfrm>
            <a:off x="117783" y="5674227"/>
            <a:ext cx="12137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Cayton</a:t>
            </a:r>
            <a:r>
              <a:rPr lang="en-US" sz="1050" dirty="0"/>
              <a:t>, 2005</a:t>
            </a:r>
          </a:p>
          <a:p>
            <a:r>
              <a:rPr lang="en-US" sz="1050" dirty="0"/>
              <a:t>Belkin et al., 2003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7C5CCC7-533A-4B5A-AC69-C12097B6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05117D-9EF0-428A-91CC-549D7F809D9A}"/>
                  </a:ext>
                </a:extLst>
              </p:cNvPr>
              <p:cNvSpPr txBox="1"/>
              <p:nvPr/>
            </p:nvSpPr>
            <p:spPr>
              <a:xfrm>
                <a:off x="10093941" y="5271266"/>
                <a:ext cx="217245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050" b="0" dirty="0"/>
                  <a:t>: number of training data points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050" b="0" dirty="0"/>
                  <a:t>: input dimension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050" b="0" dirty="0"/>
                  <a:t>: number of nearest neighbors</a:t>
                </a:r>
              </a:p>
              <a:p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050" dirty="0"/>
                  <a:t>: output dimensions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05117D-9EF0-428A-91CC-549D7F809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3941" y="5271266"/>
                <a:ext cx="2172454" cy="738664"/>
              </a:xfrm>
              <a:prstGeom prst="rect">
                <a:avLst/>
              </a:prstGeom>
              <a:blipFill>
                <a:blip r:embed="rId4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112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672-B40C-4334-85B3-9665E069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83250"/>
          </a:xfrm>
        </p:spPr>
        <p:txBody>
          <a:bodyPr/>
          <a:lstStyle/>
          <a:p>
            <a:r>
              <a:rPr lang="en-US" dirty="0"/>
              <a:t>Machine Learning | </a:t>
            </a:r>
            <a:r>
              <a:rPr lang="en-US" b="1" dirty="0">
                <a:solidFill>
                  <a:srgbClr val="998542"/>
                </a:solidFill>
              </a:rPr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7D50D-5E15-4318-A8E3-0C5D5F82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017" y="1354743"/>
            <a:ext cx="5734983" cy="439467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FA724-4C3C-4295-859D-CB21DB5E0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92" y="1794210"/>
            <a:ext cx="4244158" cy="43406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Purpose:</a:t>
            </a:r>
          </a:p>
          <a:p>
            <a:pPr lvl="1"/>
            <a:r>
              <a:rPr lang="en-US" sz="2000" dirty="0"/>
              <a:t>Understand the predictive (or indicative) power of each dataset in determining the Guthrie zone of each data point.</a:t>
            </a:r>
          </a:p>
          <a:p>
            <a:r>
              <a:rPr lang="en-US" sz="2400" dirty="0"/>
              <a:t>Parameters and Input:</a:t>
            </a:r>
          </a:p>
          <a:p>
            <a:pPr lvl="1"/>
            <a:r>
              <a:rPr lang="en-US" sz="2000" dirty="0"/>
              <a:t>250 Trees</a:t>
            </a:r>
          </a:p>
          <a:p>
            <a:pPr lvl="1"/>
            <a:r>
              <a:rPr lang="en-US" sz="2000" dirty="0"/>
              <a:t>Randomized, evenly-partitioned split</a:t>
            </a:r>
          </a:p>
          <a:p>
            <a:pPr lvl="2"/>
            <a:r>
              <a:rPr lang="en-US" sz="1800" dirty="0"/>
              <a:t>Stratified by Guthrie zone</a:t>
            </a:r>
          </a:p>
          <a:p>
            <a:pPr lvl="1"/>
            <a:r>
              <a:rPr lang="en-US" sz="2000" dirty="0"/>
              <a:t>3-fold Cross-Validation</a:t>
            </a:r>
          </a:p>
          <a:p>
            <a:r>
              <a:rPr lang="en-US" sz="2400" dirty="0"/>
              <a:t>Implementation:</a:t>
            </a:r>
          </a:p>
          <a:p>
            <a:pPr lvl="1"/>
            <a:r>
              <a:rPr lang="en-US" sz="2000" dirty="0"/>
              <a:t>Microsoft Azure Machine Learning Studio</a:t>
            </a:r>
          </a:p>
          <a:p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1747-C66D-43DB-843D-42E5951A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D6023-E303-4195-B04F-A66FB84F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882" y="641765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B414B5D-4A65-49F5-9634-70EC9BBA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085E6-C13C-478F-837C-861D403C2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14" y="1574477"/>
            <a:ext cx="6266868" cy="3200675"/>
          </a:xfrm>
          <a:prstGeom prst="rect">
            <a:avLst/>
          </a:prstGeom>
          <a:ln>
            <a:solidFill>
              <a:srgbClr val="998542"/>
            </a:solidFill>
          </a:ln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199D43-754D-4A40-9BB9-164E8AA49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061102"/>
              </p:ext>
            </p:extLst>
          </p:nvPr>
        </p:nvGraphicFramePr>
        <p:xfrm>
          <a:off x="4506749" y="3439718"/>
          <a:ext cx="3907846" cy="22120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88106">
                  <a:extLst>
                    <a:ext uri="{9D8B030D-6E8A-4147-A177-3AD203B41FA5}">
                      <a16:colId xmlns:a16="http://schemas.microsoft.com/office/drawing/2014/main" val="2890346410"/>
                    </a:ext>
                  </a:extLst>
                </a:gridCol>
                <a:gridCol w="1219740">
                  <a:extLst>
                    <a:ext uri="{9D8B030D-6E8A-4147-A177-3AD203B41FA5}">
                      <a16:colId xmlns:a16="http://schemas.microsoft.com/office/drawing/2014/main" val="2722017561"/>
                    </a:ext>
                  </a:extLst>
                </a:gridCol>
              </a:tblGrid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rgbClr val="99854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>
                    <a:solidFill>
                      <a:srgbClr val="9985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941856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72.51%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34386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Genetic (</a:t>
                      </a:r>
                      <a:r>
                        <a:rPr lang="en-US" dirty="0" err="1"/>
                        <a:t>Ychr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mtDNA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3333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 err="1"/>
                        <a:t>Ychr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8926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 err="1"/>
                        <a:t>mtDNA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81863"/>
                  </a:ext>
                </a:extLst>
              </a:tr>
              <a:tr h="368678">
                <a:tc>
                  <a:txBody>
                    <a:bodyPr/>
                    <a:lstStyle/>
                    <a:p>
                      <a:r>
                        <a:rPr lang="en-US" dirty="0"/>
                        <a:t>Cultural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0648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6B59FA7-0D1E-4A33-8559-F0D2AF0F88B2}"/>
              </a:ext>
            </a:extLst>
          </p:cNvPr>
          <p:cNvSpPr txBox="1"/>
          <p:nvPr/>
        </p:nvSpPr>
        <p:spPr>
          <a:xfrm>
            <a:off x="8754373" y="4828208"/>
            <a:ext cx="3106862" cy="1446550"/>
          </a:xfrm>
          <a:prstGeom prst="rect">
            <a:avLst/>
          </a:prstGeom>
          <a:noFill/>
          <a:ln>
            <a:solidFill>
              <a:srgbClr val="9985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5-sample test for equality of proportions:</a:t>
            </a:r>
          </a:p>
          <a:p>
            <a:pPr algn="ctr"/>
            <a:r>
              <a:rPr lang="el-GR" dirty="0"/>
              <a:t>χ2</a:t>
            </a:r>
            <a:r>
              <a:rPr lang="en-US" dirty="0"/>
              <a:t>: 6124.5, </a:t>
            </a:r>
            <a:r>
              <a:rPr lang="en-US" dirty="0" err="1"/>
              <a:t>df</a:t>
            </a:r>
            <a:r>
              <a:rPr lang="en-US" dirty="0"/>
              <a:t>: 4</a:t>
            </a:r>
          </a:p>
          <a:p>
            <a:pPr algn="ctr"/>
            <a:r>
              <a:rPr lang="en-US" dirty="0"/>
              <a:t>p-value: &lt;2.2e-16</a:t>
            </a:r>
          </a:p>
          <a:p>
            <a:pPr algn="ctr"/>
            <a:r>
              <a:rPr lang="en-US" sz="1600" i="1" dirty="0"/>
              <a:t>Reject H0: “All Equal Proportions”</a:t>
            </a:r>
          </a:p>
        </p:txBody>
      </p:sp>
    </p:spTree>
    <p:extLst>
      <p:ext uri="{BB962C8B-B14F-4D97-AF65-F5344CB8AC3E}">
        <p14:creationId xmlns:p14="http://schemas.microsoft.com/office/powerpoint/2010/main" val="3836629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Software | </a:t>
            </a:r>
            <a:r>
              <a:rPr lang="en-US" b="1" dirty="0">
                <a:solidFill>
                  <a:srgbClr val="998542"/>
                </a:solidFill>
              </a:rPr>
              <a:t>Visualization </a:t>
            </a:r>
            <a:r>
              <a:rPr lang="en-US" dirty="0"/>
              <a:t>and </a:t>
            </a:r>
            <a:r>
              <a:rPr lang="en-US" b="1" dirty="0">
                <a:solidFill>
                  <a:srgbClr val="998542"/>
                </a:solidFill>
              </a:rPr>
              <a:t>Analysis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94" y="1690688"/>
            <a:ext cx="4408347" cy="863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3149" y="2616593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(Tableau Software, 2017 </a:t>
            </a:r>
            <a:r>
              <a:rPr lang="en-US" dirty="0">
                <a:hlinkClick r:id="rId3"/>
              </a:rPr>
              <a:t>[Link]</a:t>
            </a:r>
            <a:r>
              <a:rPr lang="en-US" dirty="0"/>
              <a:t>)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4B7BDB73-CC1D-43B7-839B-D1C728D3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4098" name="Picture 2" descr="Mapbox Logo.svg">
            <a:extLst>
              <a:ext uri="{FF2B5EF4-FFF2-40B4-BE49-F238E27FC236}">
                <a16:creationId xmlns:a16="http://schemas.microsoft.com/office/drawing/2014/main" id="{B1050141-C464-42E5-8B07-822FDD9A8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94" y="3324388"/>
            <a:ext cx="48768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3945E9-2E8D-4EF7-82CC-5A6E209684AD}"/>
              </a:ext>
            </a:extLst>
          </p:cNvPr>
          <p:cNvSpPr txBox="1"/>
          <p:nvPr/>
        </p:nvSpPr>
        <p:spPr>
          <a:xfrm>
            <a:off x="2635679" y="4229260"/>
            <a:ext cx="237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Mapbox</a:t>
            </a:r>
            <a:r>
              <a:rPr lang="en-US" dirty="0"/>
              <a:t>, 2018 </a:t>
            </a:r>
            <a:r>
              <a:rPr lang="en-US" dirty="0">
                <a:hlinkClick r:id="rId5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0" name="Picture 4" descr="Image result for SQL Server logo">
            <a:extLst>
              <a:ext uri="{FF2B5EF4-FFF2-40B4-BE49-F238E27FC236}">
                <a16:creationId xmlns:a16="http://schemas.microsoft.com/office/drawing/2014/main" id="{A7C1531E-A458-4346-B414-284391E6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45" y="1588773"/>
            <a:ext cx="5119396" cy="13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D42E3C-C48F-4EC4-AA53-B15CDDC57BB9}"/>
              </a:ext>
            </a:extLst>
          </p:cNvPr>
          <p:cNvSpPr txBox="1"/>
          <p:nvPr/>
        </p:nvSpPr>
        <p:spPr>
          <a:xfrm>
            <a:off x="9111343" y="2777706"/>
            <a:ext cx="251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(Microsoft, 2016 </a:t>
            </a:r>
            <a:r>
              <a:rPr lang="en-US" dirty="0">
                <a:hlinkClick r:id="rId7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2" name="Picture 6" descr="Image result for azure ml logo">
            <a:extLst>
              <a:ext uri="{FF2B5EF4-FFF2-40B4-BE49-F238E27FC236}">
                <a16:creationId xmlns:a16="http://schemas.microsoft.com/office/drawing/2014/main" id="{81865356-5D8B-41BE-881B-F6F94BE95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22863"/>
          <a:stretch/>
        </p:blipFill>
        <p:spPr bwMode="auto">
          <a:xfrm>
            <a:off x="6460672" y="3503732"/>
            <a:ext cx="1122035" cy="109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FDF65-D89D-4FD7-A9C2-4F7CD6B33DEB}"/>
              </a:ext>
            </a:extLst>
          </p:cNvPr>
          <p:cNvSpPr txBox="1"/>
          <p:nvPr/>
        </p:nvSpPr>
        <p:spPr>
          <a:xfrm>
            <a:off x="7582707" y="3521374"/>
            <a:ext cx="42119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®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Azure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0FED06-723D-4873-9AF6-9DD4B105E09A}"/>
              </a:ext>
            </a:extLst>
          </p:cNvPr>
          <p:cNvSpPr txBox="1"/>
          <p:nvPr/>
        </p:nvSpPr>
        <p:spPr>
          <a:xfrm>
            <a:off x="9111343" y="4527014"/>
            <a:ext cx="251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(Microsoft, 2018 </a:t>
            </a:r>
            <a:r>
              <a:rPr lang="en-US" dirty="0">
                <a:hlinkClick r:id="rId9"/>
              </a:rPr>
              <a:t>[Link]</a:t>
            </a:r>
            <a:r>
              <a:rPr lang="en-US" dirty="0"/>
              <a:t>)</a:t>
            </a:r>
          </a:p>
        </p:txBody>
      </p:sp>
      <p:pic>
        <p:nvPicPr>
          <p:cNvPr id="4104" name="Picture 8" descr="Image result for R logo">
            <a:extLst>
              <a:ext uri="{FF2B5EF4-FFF2-40B4-BE49-F238E27FC236}">
                <a16:creationId xmlns:a16="http://schemas.microsoft.com/office/drawing/2014/main" id="{8EBFD94D-6F45-4F03-87C6-D1873AD51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284" y="4777163"/>
            <a:ext cx="1668388" cy="12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C72F796-45E3-4B2E-972C-58DFA5E9EF7A}"/>
              </a:ext>
            </a:extLst>
          </p:cNvPr>
          <p:cNvSpPr txBox="1"/>
          <p:nvPr/>
        </p:nvSpPr>
        <p:spPr>
          <a:xfrm>
            <a:off x="6460672" y="5753574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 Foundation, 2017)</a:t>
            </a:r>
          </a:p>
        </p:txBody>
      </p:sp>
    </p:spTree>
    <p:extLst>
      <p:ext uri="{BB962C8B-B14F-4D97-AF65-F5344CB8AC3E}">
        <p14:creationId xmlns:p14="http://schemas.microsoft.com/office/powerpoint/2010/main" val="397564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98542"/>
          </a:solidFill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Bantu Migration Analysis using Y-Chromosomal, Mitochondrial, and Linguistic Information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4C29-BB6D-419A-9E96-BEDA6DAE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Goals:</a:t>
            </a:r>
          </a:p>
          <a:p>
            <a:r>
              <a:rPr lang="en-US" sz="2800" dirty="0"/>
              <a:t>Provide a prediction of the Bantu Migration using Paternal, Maternal, and Linguistic data.</a:t>
            </a:r>
          </a:p>
          <a:p>
            <a:r>
              <a:rPr lang="en-US" sz="2800" dirty="0"/>
              <a:t>Support or Reject claims made by previous researchers around their expansion prediction.</a:t>
            </a:r>
          </a:p>
          <a:p>
            <a:r>
              <a:rPr lang="en-US" sz="2800" dirty="0"/>
              <a:t>Use methods outlined in </a:t>
            </a:r>
            <a:r>
              <a:rPr lang="en-US" sz="2800" dirty="0" err="1"/>
              <a:t>Verdu</a:t>
            </a:r>
            <a:r>
              <a:rPr lang="en-US" sz="2800" dirty="0"/>
              <a:t> et al. (2017) to validate the predicted migratory pattern.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51710"/>
            <a:ext cx="3932237" cy="3617278"/>
          </a:xfrm>
        </p:spPr>
        <p:txBody>
          <a:bodyPr/>
          <a:lstStyle/>
          <a:p>
            <a:r>
              <a:rPr lang="en-US" b="1" dirty="0"/>
              <a:t>Background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Researchers from linguistics have posed migratory patterns for the Bantu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Linguistic: Drs. </a:t>
            </a:r>
            <a:r>
              <a:rPr lang="en-US" dirty="0" err="1"/>
              <a:t>Grollemund</a:t>
            </a:r>
            <a:r>
              <a:rPr lang="en-US" dirty="0"/>
              <a:t> and Currie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Genetic and Linguistic: Dr. de </a:t>
            </a:r>
            <a:r>
              <a:rPr lang="en-US" dirty="0" err="1"/>
              <a:t>Fillipo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considerable differences between these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Complementary to work being completed by Dr. Jia Wen and </a:t>
            </a:r>
            <a:r>
              <a:rPr lang="en-US" dirty="0" err="1"/>
              <a:t>Conor</a:t>
            </a:r>
            <a:r>
              <a:rPr lang="en-US" dirty="0"/>
              <a:t> </a:t>
            </a:r>
            <a:r>
              <a:rPr lang="en-US" dirty="0" err="1"/>
              <a:t>Nodzak</a:t>
            </a:r>
            <a:r>
              <a:rPr lang="en-US" dirty="0"/>
              <a:t> at UNCC.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5792DEB-0AC9-4C35-B344-BF5EB22D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529504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0C31-6E75-4C36-AABA-14CF26C7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78560"/>
          </a:xfrm>
        </p:spPr>
        <p:txBody>
          <a:bodyPr/>
          <a:lstStyle/>
          <a:p>
            <a:r>
              <a:rPr lang="en-US" b="1" dirty="0">
                <a:solidFill>
                  <a:srgbClr val="998542"/>
                </a:solidFill>
              </a:rPr>
              <a:t>Final Results </a:t>
            </a:r>
            <a:r>
              <a:rPr lang="en-US" dirty="0"/>
              <a:t>and </a:t>
            </a:r>
            <a:r>
              <a:rPr lang="en-US" b="1" dirty="0">
                <a:solidFill>
                  <a:srgbClr val="00703C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B74B-3412-4AD6-BEA5-1435A1F6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Evidence was found that supports the “early split” hypothesis. However, there is evidence of a few subsequent migrations not seen in the previous researchers’ models.</a:t>
            </a:r>
          </a:p>
          <a:p>
            <a:pPr lvl="1"/>
            <a:r>
              <a:rPr lang="en-US" sz="2600" dirty="0"/>
              <a:t>Split at zone D (rather than around B or H).</a:t>
            </a:r>
          </a:p>
          <a:p>
            <a:pPr lvl="1"/>
            <a:r>
              <a:rPr lang="en-US" sz="2600" dirty="0"/>
              <a:t>Branching splits from zones L and M.</a:t>
            </a:r>
          </a:p>
          <a:p>
            <a:pPr lvl="1"/>
            <a:endParaRPr lang="en-US" dirty="0"/>
          </a:p>
          <a:p>
            <a:r>
              <a:rPr lang="en-US" dirty="0"/>
              <a:t>The combination of datasets proved to aid in generating a more robust and confident model of the Bantu migration.</a:t>
            </a:r>
          </a:p>
          <a:p>
            <a:pPr lvl="1"/>
            <a:r>
              <a:rPr lang="en-US" sz="2600" dirty="0"/>
              <a:t>Reduction in ambiguity from the singular models.</a:t>
            </a:r>
          </a:p>
          <a:p>
            <a:pPr lvl="1"/>
            <a:r>
              <a:rPr lang="en-US" sz="2600" dirty="0"/>
              <a:t>Increased accuracy from the random forest machine learning model.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344C4-5813-452B-B1F6-4191EC762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 dirty="0"/>
              <a:t>Functional Hypothesis:</a:t>
            </a:r>
          </a:p>
          <a:p>
            <a:r>
              <a:rPr lang="en-US" sz="18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region.“</a:t>
            </a:r>
          </a:p>
          <a:p>
            <a:endParaRPr lang="en-US" sz="1800" dirty="0"/>
          </a:p>
          <a:p>
            <a:r>
              <a:rPr lang="en-US" sz="1800" b="1" dirty="0"/>
              <a:t>Technical Hypothesis:</a:t>
            </a:r>
          </a:p>
          <a:p>
            <a:r>
              <a:rPr lang="en-US" sz="1800" dirty="0">
                <a:solidFill>
                  <a:srgbClr val="00703C"/>
                </a:solidFill>
              </a:rPr>
              <a:t>“By combining diverse data together, a more robust migratory model can be generated that captures more of the complexity/variation in the Bantu people.”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DDF34-86CA-4C50-9CC4-94DBF9C9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B0D4A-8F69-4C43-87E2-4D11598D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3A46-21A7-4379-906E-890591A7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7837"/>
            <a:ext cx="5181600" cy="468912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Understanding human variation is a complex topic that has roots in many fields (such as biology, genomics, sociology, anthropology, and linguistics).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Only using one type of data disregards other facets of the organisms complexity.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This work has shown the importance and utility of integrating data to create a more robust Bantu migratory model.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Also, by analyzing the data using dimensionality reduction and machine learning methods, additional support has been built for the combined model.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69382"/>
            <a:ext cx="5181600" cy="510758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300" b="1" dirty="0"/>
              <a:t>Milestones: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Created individual and combined trees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Derived the </a:t>
            </a:r>
            <a:r>
              <a:rPr lang="en-US" sz="3300" dirty="0" err="1"/>
              <a:t>apomorphies</a:t>
            </a:r>
            <a:r>
              <a:rPr lang="en-US" sz="3300" dirty="0"/>
              <a:t> from the trees and created data structures to visualize the state transitions.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Projected migratory models geographically using the apomorphy results combined with the geographic information.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Utilized dimensionality reduction and machine learning methods for comparison/support of the combined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sz="3300" dirty="0"/>
              <a:t>Tested the early-split hypothesis of Bantu migration using these findings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073786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F46F-5157-4D60-BEAA-00C2C1EB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9E8B7-8D01-4FC0-A49A-A016B3B8A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42277"/>
          </a:xfrm>
        </p:spPr>
        <p:txBody>
          <a:bodyPr/>
          <a:lstStyle/>
          <a:p>
            <a:r>
              <a:rPr lang="en-US" dirty="0"/>
              <a:t>Further Bantu Research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2B79FB-BABF-4FA3-AB29-AB48C0D59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23440"/>
            <a:ext cx="5157787" cy="406622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Although results of this work help to confirm the “early split” hypothesis, there are far more aspects of the Bantu migration that is left to be understood.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Additional work around the effects of geographical features (such as the Congolese forest or the Eastern Rift mountains) on the migratory path.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Researchers at the AMNH have been working on a similar project, but using linguistic/lexical data. (</a:t>
            </a:r>
            <a:r>
              <a:rPr lang="en-US" sz="1600" dirty="0" err="1"/>
              <a:t>Whiteley</a:t>
            </a:r>
            <a:r>
              <a:rPr lang="en-US" sz="1600" dirty="0"/>
              <a:t> et al., in review)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Next, this work and methodology will be combined with the AMNH linguistic research for further analysis of the migration.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AD27C-B813-436C-B397-2D424F662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42277"/>
          </a:xfrm>
        </p:spPr>
        <p:txBody>
          <a:bodyPr/>
          <a:lstStyle/>
          <a:p>
            <a:r>
              <a:rPr lang="en-US" dirty="0"/>
              <a:t>Applicability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4EE923-2841-4DD4-8A10-538E7BE5E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23440"/>
            <a:ext cx="5183188" cy="40662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As a result of this work, an end-to-end pipeline was created that allows for the combination and analysis of heterogeneous data.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This can easily be applied to other fields of research such as epidemiology (tracking infectious diseases) and in the geographical understanding of any organismal movement.</a:t>
            </a:r>
          </a:p>
          <a:p>
            <a:pPr>
              <a:lnSpc>
                <a:spcPct val="120000"/>
              </a:lnSpc>
            </a:pPr>
            <a:r>
              <a:rPr lang="en-US" sz="1800" dirty="0"/>
              <a:t>The data preparation exercises around the dimensionality reduction and machine learning analyses should prove to be useful examples for many future sequence-based evaluations.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89ABC58-4383-431D-AD23-85E01FB5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447C-6598-41C6-AA4A-5055E62A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D3395-C7D1-4B92-BEAD-B2A1DBA1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9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E433-9B68-4302-B578-ADE3FAD2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9" y="1475014"/>
            <a:ext cx="7815942" cy="2296886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Introduction and Background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2AEED-92CF-4CE6-974C-C827A67E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4C256-EC42-4DDC-9831-D0616261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95FB9B38-6FAB-4B3E-9D3D-784034DC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3285528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30E2-D893-4960-AF00-91D962EA3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42AFA0-E87D-4A05-9ACE-FB7349520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901"/>
            <a:ext cx="5157787" cy="433387"/>
          </a:xfrm>
        </p:spPr>
        <p:txBody>
          <a:bodyPr/>
          <a:lstStyle/>
          <a:p>
            <a:r>
              <a:rPr lang="en-US" dirty="0"/>
              <a:t>Committee Members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4AD6753-E5C1-4151-A489-841E4294E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919288"/>
            <a:ext cx="5157787" cy="427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Dr. Daniel </a:t>
            </a:r>
            <a:r>
              <a:rPr lang="en-US" dirty="0" err="1"/>
              <a:t>Janies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Carol </a:t>
            </a:r>
            <a:r>
              <a:rPr lang="en-US" sz="1600" dirty="0" err="1"/>
              <a:t>Grotnes</a:t>
            </a:r>
            <a:r>
              <a:rPr lang="en-US" sz="1600" dirty="0"/>
              <a:t> Belk Distinguished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Xinghua Shi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500" dirty="0"/>
              <a:t>Assistant Professor of Bioinformatics and Genomics</a:t>
            </a:r>
          </a:p>
          <a:p>
            <a:pPr marL="0" indent="0">
              <a:buNone/>
            </a:pPr>
            <a:r>
              <a:rPr lang="en-US" dirty="0"/>
              <a:t>Dr. Anthony Fodor</a:t>
            </a:r>
          </a:p>
          <a:p>
            <a:pPr marL="457200" lvl="1" indent="0">
              <a:buNone/>
            </a:pPr>
            <a:r>
              <a:rPr lang="en-US" sz="1700" dirty="0"/>
              <a:t>Professor of Bioinformatics and Genomics</a:t>
            </a:r>
          </a:p>
          <a:p>
            <a:pPr marL="0" indent="0">
              <a:buNone/>
            </a:pPr>
            <a:r>
              <a:rPr lang="en-US" dirty="0"/>
              <a:t>Dr. </a:t>
            </a:r>
            <a:r>
              <a:rPr lang="en-US" dirty="0" err="1"/>
              <a:t>Mirsad</a:t>
            </a:r>
            <a:r>
              <a:rPr lang="en-US" dirty="0"/>
              <a:t> </a:t>
            </a:r>
            <a:r>
              <a:rPr lang="en-US" dirty="0" err="1"/>
              <a:t>Hadzikadic</a:t>
            </a:r>
            <a:endParaRPr lang="en-US" dirty="0"/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dirty="0"/>
              <a:t>Professor of Software and Information Systems</a:t>
            </a:r>
          </a:p>
          <a:p>
            <a:pPr marL="0" indent="0">
              <a:buNone/>
            </a:pPr>
            <a:r>
              <a:rPr lang="en-US" dirty="0"/>
              <a:t>Dr. Matthew </a:t>
            </a:r>
            <a:r>
              <a:rPr lang="en-US" dirty="0" err="1"/>
              <a:t>Parrow</a:t>
            </a:r>
            <a:endParaRPr lang="en-US" dirty="0"/>
          </a:p>
          <a:p>
            <a:pPr marL="457200" lvl="1" indent="0">
              <a:buNone/>
            </a:pPr>
            <a:r>
              <a:rPr lang="en-US" sz="1700" dirty="0"/>
              <a:t>Associate Professor of Biology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502507-1F8D-438A-8647-79F8A1E53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901"/>
            <a:ext cx="5183188" cy="432777"/>
          </a:xfrm>
        </p:spPr>
        <p:txBody>
          <a:bodyPr/>
          <a:lstStyle/>
          <a:p>
            <a:r>
              <a:rPr lang="en-US" dirty="0"/>
              <a:t>Funding and Support Sources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0F68F08-DD22-4723-B834-3F8A0175B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9B9918B-A396-45BE-9F28-43D52B867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68C5B7-683F-4D59-AA54-FAB4F6A5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779CD-5C0D-4523-816E-A964CBBD9B33}"/>
              </a:ext>
            </a:extLst>
          </p:cNvPr>
          <p:cNvSpPr txBox="1"/>
          <p:nvPr/>
        </p:nvSpPr>
        <p:spPr>
          <a:xfrm>
            <a:off x="7313051" y="2168118"/>
            <a:ext cx="454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Wayland H. Cato Jr. Doctoral Fellowship</a:t>
            </a:r>
          </a:p>
          <a:p>
            <a:r>
              <a:rPr lang="en-US" sz="1400" dirty="0"/>
              <a:t>Tuition support and Stipend</a:t>
            </a:r>
            <a:endParaRPr lang="en-US" sz="12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17789D-0226-4152-92FB-2C210388424C}"/>
              </a:ext>
            </a:extLst>
          </p:cNvPr>
          <p:cNvSpPr txBox="1"/>
          <p:nvPr/>
        </p:nvSpPr>
        <p:spPr>
          <a:xfrm>
            <a:off x="7313051" y="3429000"/>
            <a:ext cx="425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Microsoft</a:t>
            </a:r>
          </a:p>
          <a:p>
            <a:r>
              <a:rPr lang="en-US" sz="1400" dirty="0"/>
              <a:t>Software licenses, Azure resource credits</a:t>
            </a:r>
            <a:endParaRPr lang="en-US" sz="14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ADB43F-8C84-4DF6-8724-D6D07947A350}"/>
              </a:ext>
            </a:extLst>
          </p:cNvPr>
          <p:cNvSpPr txBox="1"/>
          <p:nvPr/>
        </p:nvSpPr>
        <p:spPr>
          <a:xfrm>
            <a:off x="7313051" y="4762815"/>
            <a:ext cx="4776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BlueGranite</a:t>
            </a:r>
            <a:r>
              <a:rPr lang="en-US" b="1" dirty="0"/>
              <a:t>, Inc.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Consultative expertise, Professional development support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71CE2D-43E6-4F20-856F-B03C855BE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23" y="2086116"/>
            <a:ext cx="966649" cy="7431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898883-AE50-4513-8296-547EC5EDF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47" y="3299246"/>
            <a:ext cx="914400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31B7B-8DC6-4BFE-9C6B-96DE8B8AAB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12" y="4683630"/>
            <a:ext cx="742870" cy="7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5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A61C-2C53-495A-907B-6C1F394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sz="4000" dirty="0">
                <a:solidFill>
                  <a:schemeClr val="bg1"/>
                </a:solidFill>
              </a:rPr>
              <a:t>…and 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54AF-F0AB-4A19-9DA7-417A8121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04" y="457200"/>
            <a:ext cx="5405938" cy="723418"/>
          </a:xfrm>
          <a:solidFill>
            <a:srgbClr val="00703C"/>
          </a:solidFill>
        </p:spPr>
        <p:txBody>
          <a:bodyPr anchor="ctr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Introduction and Background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C4B78-8ADE-4D6F-A04E-F084B06C6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7704" y="1296365"/>
            <a:ext cx="5405937" cy="483515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Bantu: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group of more than 200 million people on the continent of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Accounts for ~1/3 of the population on the continent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Covers the area from southern Cameroon to most of South Africa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about 600 languages (including dialects)</a:t>
            </a:r>
          </a:p>
          <a:p>
            <a:r>
              <a:rPr lang="en-US" b="1" dirty="0"/>
              <a:t>Guthrie Zones: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Cultural boundaries defined by Malcom Guthrie (1948, 1967-1971)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expansion models in the late 1960s by Roland Oliver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(</a:t>
            </a:r>
            <a:r>
              <a:rPr lang="en-US" dirty="0" err="1"/>
              <a:t>Maho</a:t>
            </a:r>
            <a:r>
              <a:rPr lang="en-US" dirty="0"/>
              <a:t>, 2009):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16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83 Decades (Groups)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682 Units (Language and Dialect Clusters)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A32a </a:t>
            </a:r>
            <a:r>
              <a:rPr lang="en-US" dirty="0" err="1"/>
              <a:t>Banoo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109C-4A12-436F-872E-E05ABB4C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99B8A-3BCE-40E9-B253-4D897E7D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ttps://upload.wikimedia.org/wikipedia/commons/1/12/Bantu_zones.png">
            <a:extLst>
              <a:ext uri="{FF2B5EF4-FFF2-40B4-BE49-F238E27FC236}">
                <a16:creationId xmlns:a16="http://schemas.microsoft.com/office/drawing/2014/main" id="{568A3937-652E-4660-91F1-7C140636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045"/>
            <a:ext cx="5908677" cy="59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11074-79C9-433F-9FB4-8CC69849E9EE}"/>
              </a:ext>
            </a:extLst>
          </p:cNvPr>
          <p:cNvSpPr txBox="1"/>
          <p:nvPr/>
        </p:nvSpPr>
        <p:spPr>
          <a:xfrm>
            <a:off x="10210596" y="576219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Edricson</a:t>
            </a:r>
            <a:r>
              <a:rPr lang="en-US" dirty="0"/>
              <a:t>, 2007)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CF9BC7B8-A5DD-496E-93CB-C5C37D1C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122195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Consensus that the group started in present-day Cameroon</a:t>
            </a:r>
          </a:p>
          <a:p>
            <a:r>
              <a:rPr lang="en-US" dirty="0"/>
              <a:t>After that, there is a considerable amount of disagreement for the expansion trajectory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477A07-6D9E-44AC-A9E8-1D7B67B43C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Researchers from various disciplines have published their findings of the Bantu migration, but all used different data sets</a:t>
            </a:r>
          </a:p>
          <a:p>
            <a:r>
              <a:rPr lang="en-US" dirty="0"/>
              <a:t>These papers show very different migratory paths</a:t>
            </a:r>
          </a:p>
          <a:p>
            <a:endParaRPr lang="en-US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3B4A6AE-1274-487E-B64A-BCE69D00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039FC-5B44-4186-859E-EAB3E579A8FF}"/>
              </a:ext>
            </a:extLst>
          </p:cNvPr>
          <p:cNvSpPr txBox="1"/>
          <p:nvPr/>
        </p:nvSpPr>
        <p:spPr>
          <a:xfrm>
            <a:off x="3633627" y="5220929"/>
            <a:ext cx="492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3C"/>
                </a:solidFill>
              </a:rPr>
              <a:t>“Early Split” </a:t>
            </a:r>
            <a:r>
              <a:rPr lang="en-US" sz="3200" dirty="0"/>
              <a:t>vs. </a:t>
            </a:r>
            <a:r>
              <a:rPr lang="en-US" sz="3200" dirty="0">
                <a:solidFill>
                  <a:srgbClr val="00703C"/>
                </a:solidFill>
              </a:rPr>
              <a:t>“Late Split”</a:t>
            </a:r>
          </a:p>
        </p:txBody>
      </p:sp>
    </p:spTree>
    <p:extLst>
      <p:ext uri="{BB962C8B-B14F-4D97-AF65-F5344CB8AC3E}">
        <p14:creationId xmlns:p14="http://schemas.microsoft.com/office/powerpoint/2010/main" val="36124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73F058-13CA-4125-928C-F98805AD1A16}"/>
              </a:ext>
            </a:extLst>
          </p:cNvPr>
          <p:cNvGrpSpPr/>
          <p:nvPr/>
        </p:nvGrpSpPr>
        <p:grpSpPr>
          <a:xfrm>
            <a:off x="-7143" y="1"/>
            <a:ext cx="12199143" cy="4330344"/>
            <a:chOff x="-7143" y="0"/>
            <a:chExt cx="14595757" cy="518107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BF6443-49D4-4861-9CDE-19E385024F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9" r="49902"/>
            <a:stretch/>
          </p:blipFill>
          <p:spPr>
            <a:xfrm>
              <a:off x="0" y="0"/>
              <a:ext cx="7296150" cy="518107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31530E0-20C3-40AE-B8B6-4555135CF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02" t="559"/>
            <a:stretch/>
          </p:blipFill>
          <p:spPr>
            <a:xfrm>
              <a:off x="7292464" y="0"/>
              <a:ext cx="7296150" cy="518107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B07971-3D29-4E52-9B61-2E126D6CA258}"/>
                </a:ext>
              </a:extLst>
            </p:cNvPr>
            <p:cNvSpPr txBox="1"/>
            <p:nvPr/>
          </p:nvSpPr>
          <p:spPr>
            <a:xfrm>
              <a:off x="-7143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(a)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CC8EE9-33A7-4CD0-B05D-840073814DE2}"/>
                </a:ext>
              </a:extLst>
            </p:cNvPr>
            <p:cNvSpPr txBox="1"/>
            <p:nvPr/>
          </p:nvSpPr>
          <p:spPr>
            <a:xfrm>
              <a:off x="3626645" y="4785777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(b)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8ED35E-3E2B-48FD-BD15-2060EE7642E5}"/>
                </a:ext>
              </a:extLst>
            </p:cNvPr>
            <p:cNvSpPr txBox="1"/>
            <p:nvPr/>
          </p:nvSpPr>
          <p:spPr>
            <a:xfrm>
              <a:off x="7306978" y="476090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(c)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C624E0-6461-4093-AEDF-C8DE446DCEA5}"/>
                </a:ext>
              </a:extLst>
            </p:cNvPr>
            <p:cNvSpPr txBox="1"/>
            <p:nvPr/>
          </p:nvSpPr>
          <p:spPr>
            <a:xfrm>
              <a:off x="10940766" y="4760903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(d)</a:t>
              </a:r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AF9E-58FB-4F23-B89C-17F0A38CE35F}"/>
              </a:ext>
            </a:extLst>
          </p:cNvPr>
          <p:cNvSpPr txBox="1"/>
          <p:nvPr/>
        </p:nvSpPr>
        <p:spPr>
          <a:xfrm>
            <a:off x="100356" y="4336531"/>
            <a:ext cx="5957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de Filippo et al., 2011</a:t>
            </a:r>
          </a:p>
          <a:p>
            <a:r>
              <a:rPr lang="en-US" dirty="0"/>
              <a:t>Cesare de Filippo – Max Planck Institute for Evolutionary Anthropology, Dept. of Evolutionary Genetics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Autosomal STR loci, Lexical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Split the data into 6 super groups such as Pygmy, Afro-Asiatic, Niger-Congo,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Analyzed correlations and distances between genetic and lexical data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B5704-D0EE-4944-9A8C-2597A1A1BD24}"/>
              </a:ext>
            </a:extLst>
          </p:cNvPr>
          <p:cNvSpPr txBox="1"/>
          <p:nvPr/>
        </p:nvSpPr>
        <p:spPr>
          <a:xfrm>
            <a:off x="6159682" y="4375031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Currie et al., 2013</a:t>
            </a:r>
          </a:p>
          <a:p>
            <a:r>
              <a:rPr lang="en-US" dirty="0"/>
              <a:t>Thomas E. Currie– U. of Exeter, Cultural Evolution and Anthropology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F09E3-E6B9-425E-82C0-05431D468824}"/>
              </a:ext>
            </a:extLst>
          </p:cNvPr>
          <p:cNvSpPr txBox="1"/>
          <p:nvPr/>
        </p:nvSpPr>
        <p:spPr>
          <a:xfrm>
            <a:off x="9201199" y="4333135"/>
            <a:ext cx="293998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By: </a:t>
            </a:r>
            <a:r>
              <a:rPr lang="en-US" i="1" dirty="0" err="1"/>
              <a:t>Grollemund</a:t>
            </a:r>
            <a:r>
              <a:rPr lang="en-US" i="1" dirty="0"/>
              <a:t> et al., 2015</a:t>
            </a:r>
          </a:p>
          <a:p>
            <a:r>
              <a:rPr lang="en-US" dirty="0"/>
              <a:t>Rebecca </a:t>
            </a:r>
            <a:r>
              <a:rPr lang="en-US" dirty="0" err="1"/>
              <a:t>Grollemund</a:t>
            </a:r>
            <a:r>
              <a:rPr lang="en-US" dirty="0"/>
              <a:t>– U. of Missouri, Depts. of Anthropology and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Data: Lexical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BC4496A2-7A39-4087-B599-B0100095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420423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Migration Models | </a:t>
            </a:r>
            <a:r>
              <a:rPr lang="en-US" dirty="0">
                <a:solidFill>
                  <a:srgbClr val="00703C"/>
                </a:solidFill>
              </a:rPr>
              <a:t>Hypothesis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de Filippo models show two different points of divergence: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Early split beginning in present-day Cameroon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Later split below the Congolese rainforest region, following a more linear migration path.</a:t>
            </a:r>
          </a:p>
          <a:p>
            <a:r>
              <a:rPr lang="en-US" dirty="0"/>
              <a:t>By combining the cultural and genomic data to create a single migratory path, this hypothesis was tested.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C9A328-F548-4844-803D-EF0AA877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24616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726332"/>
                </a:solidFill>
              </a:rPr>
              <a:t>"Bantu expansion can be characterized by a primary split in lineages, which occurred early on and prior to the population spreading south through the now Congolese forest region."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1736FDCD-21C1-4FBC-952D-2E963A14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2790686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97AC-676F-4B55-B5A9-5E421109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Congolese Forest | </a:t>
            </a:r>
            <a:r>
              <a:rPr lang="en-US" dirty="0">
                <a:solidFill>
                  <a:srgbClr val="00703C"/>
                </a:solidFill>
              </a:rPr>
              <a:t>Geographic Barrier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7BCF21-725E-423E-89B6-0DE244DCEE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96"/>
            <a:ext cx="5979160" cy="20883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 sub-hypothesis around the migratory path is that the Congolese forest has provided a geographic boundary of sorts, around which the Bantu peoples migrated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Runs through southern Cameroon, Gabon, Republic of Congo, and the Democratic Republic of Congo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BAD-86CE-4202-A980-BC28FDE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Colby Ford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1CFCB-0C4F-4368-B51D-E549FFA4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E2894D-1699-49EC-B2D9-E98818D8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89" y="3216226"/>
            <a:ext cx="4939781" cy="30978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EA26C-D17C-4009-90F3-5F93AA36685E}"/>
              </a:ext>
            </a:extLst>
          </p:cNvPr>
          <p:cNvSpPr txBox="1"/>
          <p:nvPr/>
        </p:nvSpPr>
        <p:spPr>
          <a:xfrm>
            <a:off x="1459852" y="4431954"/>
            <a:ext cx="1007007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(Butler, 2016)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D4863D53-46C1-43ED-BE09-FED509ED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0660"/>
            <a:ext cx="2743200" cy="365125"/>
          </a:xfrm>
        </p:spPr>
        <p:txBody>
          <a:bodyPr/>
          <a:lstStyle/>
          <a:p>
            <a:r>
              <a:rPr lang="en-US" dirty="0"/>
              <a:t>April 4, 2018</a:t>
            </a:r>
          </a:p>
        </p:txBody>
      </p:sp>
      <p:pic>
        <p:nvPicPr>
          <p:cNvPr id="5122" name="Picture 2" descr="https://britishbusinessenergy.co.uk/wp-content/uploads/vegitation-africa-small.gif">
            <a:extLst>
              <a:ext uri="{FF2B5EF4-FFF2-40B4-BE49-F238E27FC236}">
                <a16:creationId xmlns:a16="http://schemas.microsoft.com/office/drawing/2014/main" id="{A1CB0950-0E6A-4E5C-8541-A0BECE8BCBA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622" y="1804681"/>
            <a:ext cx="3939178" cy="449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B26348-4387-4764-93E5-03FF09B740C9}"/>
              </a:ext>
            </a:extLst>
          </p:cNvPr>
          <p:cNvSpPr txBox="1"/>
          <p:nvPr/>
        </p:nvSpPr>
        <p:spPr>
          <a:xfrm>
            <a:off x="7418608" y="1437491"/>
            <a:ext cx="402155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Yearly Vegetation Changes - NDVI values as a Time Series</a:t>
            </a:r>
          </a:p>
          <a:p>
            <a:pPr algn="r"/>
            <a:r>
              <a:rPr lang="en-US" sz="1100" dirty="0"/>
              <a:t>Created by mikea0228, 2018. </a:t>
            </a:r>
            <a:r>
              <a:rPr lang="en-US" sz="1100" dirty="0">
                <a:hlinkClick r:id="rId4"/>
              </a:rPr>
              <a:t>[Link]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1094487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E6660C6130DD46A97D1393FACD592C" ma:contentTypeVersion="2" ma:contentTypeDescription="Create a new document." ma:contentTypeScope="" ma:versionID="82a4ce81f9c282c1d09aded8e1e94e5a">
  <xsd:schema xmlns:xsd="http://www.w3.org/2001/XMLSchema" xmlns:xs="http://www.w3.org/2001/XMLSchema" xmlns:p="http://schemas.microsoft.com/office/2006/metadata/properties" xmlns:ns2="b8309a7b-1987-45e7-ab92-0c5a47741db3" targetNamespace="http://schemas.microsoft.com/office/2006/metadata/properties" ma:root="true" ma:fieldsID="accbb7d40b6cdbb335cb3ef5e2a030d4" ns2:_="">
    <xsd:import namespace="b8309a7b-1987-45e7-ab92-0c5a47741d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309a7b-1987-45e7-ab92-0c5a47741d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833884-83AC-442C-9644-03C699DA53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1C6A60-5346-4E0B-B33C-07C6CFC7506B}">
  <ds:schemaRefs>
    <ds:schemaRef ds:uri="b8309a7b-1987-45e7-ab92-0c5a47741db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1205F74-3CD7-449D-84EF-9DDF916AA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309a7b-1987-45e7-ab92-0c5a47741d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3497</TotalTime>
  <Words>4144</Words>
  <Application>Microsoft Office PowerPoint</Application>
  <PresentationFormat>Widescreen</PresentationFormat>
  <Paragraphs>1285</Paragraphs>
  <Slides>41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Roboto Light</vt:lpstr>
      <vt:lpstr>Segoe UI</vt:lpstr>
      <vt:lpstr>Segoe UI Light</vt:lpstr>
      <vt:lpstr>Segoe UI Semilight</vt:lpstr>
      <vt:lpstr>Wingdings</vt:lpstr>
      <vt:lpstr>2_Custom Design</vt:lpstr>
      <vt:lpstr>1_office theme</vt:lpstr>
      <vt:lpstr>1_HEERON</vt:lpstr>
      <vt:lpstr>HEERON</vt:lpstr>
      <vt:lpstr>An Integrated Phylogeographic Assessment of the Bantu Migration</vt:lpstr>
      <vt:lpstr>About Me</vt:lpstr>
      <vt:lpstr>Presentation Outline</vt:lpstr>
      <vt:lpstr>Introduction and Background</vt:lpstr>
      <vt:lpstr>Introduction and Background</vt:lpstr>
      <vt:lpstr>Differing Migration Models | The Problem</vt:lpstr>
      <vt:lpstr>PowerPoint Presentation</vt:lpstr>
      <vt:lpstr>Differing Migration Models | Hypothesis</vt:lpstr>
      <vt:lpstr>The Congolese Forest | Geographic Barrier</vt:lpstr>
      <vt:lpstr>Migratory Model Generation</vt:lpstr>
      <vt:lpstr>Bantu Migration | Materials and Methods</vt:lpstr>
      <vt:lpstr>Bantu Migration | Data Samples</vt:lpstr>
      <vt:lpstr>Bantu Migration | mtDNA Data</vt:lpstr>
      <vt:lpstr>Multiple Sequence Alignment | mtDNA Data</vt:lpstr>
      <vt:lpstr>Bantu Migration | Ychr Data</vt:lpstr>
      <vt:lpstr>Bantu Migration | Cultural Data</vt:lpstr>
      <vt:lpstr>Bantu Migration | Tree Generation Pipeline</vt:lpstr>
      <vt:lpstr>Bantu Migration | Haversine Distance</vt:lpstr>
      <vt:lpstr>Bantu Migration | Sankoff Matrix</vt:lpstr>
      <vt:lpstr>Individual Tree: mtDNA Data</vt:lpstr>
      <vt:lpstr>Individual Tree: Ychr Data</vt:lpstr>
      <vt:lpstr>Individual Tree: Cultural Data</vt:lpstr>
      <vt:lpstr>Combined Tree: mtDNA + Ychr + Cultural Data</vt:lpstr>
      <vt:lpstr>Bantu Migration | Apomorphy</vt:lpstr>
      <vt:lpstr>Dimensionality Reduction and Machine Learning</vt:lpstr>
      <vt:lpstr>Bantu Migration | Tabular Data Preparation</vt:lpstr>
      <vt:lpstr>Bantu Migration | Database Creation</vt:lpstr>
      <vt:lpstr>PowerPoint Presentation</vt:lpstr>
      <vt:lpstr>Bantu Migration | Analysis Data Preparation</vt:lpstr>
      <vt:lpstr>Bantu Migration | Model Analysis</vt:lpstr>
      <vt:lpstr>Dimensionality Reduction | MDS</vt:lpstr>
      <vt:lpstr>Dimensionality Reduction | LE</vt:lpstr>
      <vt:lpstr>Dimensionality Reduction | Comparison</vt:lpstr>
      <vt:lpstr>Machine Learning | Random Forest</vt:lpstr>
      <vt:lpstr>Software | Visualization and Analysis</vt:lpstr>
      <vt:lpstr>Bantu Migration Analysis using Y-Chromosomal, Mitochondrial, and Linguistic Information</vt:lpstr>
      <vt:lpstr>Final Results and Conclusion</vt:lpstr>
      <vt:lpstr>Closing Remarks</vt:lpstr>
      <vt:lpstr>Future Work</vt:lpstr>
      <vt:lpstr>Special Thanks</vt:lpstr>
      <vt:lpstr>Questions? …and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Cortana Intelligence Solution Templates</dc:title>
  <cp:lastModifiedBy>Colby Ford</cp:lastModifiedBy>
  <cp:revision>210</cp:revision>
  <dcterms:modified xsi:type="dcterms:W3CDTF">2018-04-02T22:47:05Z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0x01010033E6660C6130DD46A97D1393FACD592C</vt:lpwstr>
  </property>
</Properties>
</file>